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8"/>
  </p:notesMasterIdLst>
  <p:sldIdLst>
    <p:sldId id="256" r:id="rId2"/>
    <p:sldId id="260" r:id="rId3"/>
    <p:sldId id="259" r:id="rId4"/>
    <p:sldId id="269" r:id="rId5"/>
    <p:sldId id="368" r:id="rId6"/>
    <p:sldId id="372" r:id="rId7"/>
    <p:sldId id="369" r:id="rId8"/>
    <p:sldId id="265" r:id="rId9"/>
    <p:sldId id="365" r:id="rId10"/>
    <p:sldId id="366" r:id="rId11"/>
    <p:sldId id="370" r:id="rId12"/>
    <p:sldId id="371" r:id="rId13"/>
    <p:sldId id="267" r:id="rId14"/>
    <p:sldId id="297" r:id="rId15"/>
    <p:sldId id="258" r:id="rId16"/>
    <p:sldId id="275" r:id="rId17"/>
  </p:sldIdLst>
  <p:sldSz cx="9144000" cy="5143500" type="screen16x9"/>
  <p:notesSz cx="6858000" cy="9144000"/>
  <p:embeddedFontLst>
    <p:embeddedFont>
      <p:font typeface="Assistant" panose="020B0604020202020204" charset="0"/>
      <p:regular r:id="rId19"/>
      <p:bold r:id="rId20"/>
    </p:embeddedFont>
    <p:embeddedFont>
      <p:font typeface="Hanken Grotesk" panose="020B0604020202020204" charset="0"/>
      <p:regular r:id="rId21"/>
      <p:bold r:id="rId22"/>
      <p:italic r:id="rId23"/>
      <p:boldItalic r:id="rId24"/>
    </p:embeddedFont>
    <p:embeddedFont>
      <p:font typeface="Nunito Light" panose="02000503030000020003" pitchFamily="2" charset="0"/>
      <p:regular r:id="rId25"/>
    </p:embeddedFont>
    <p:embeddedFont>
      <p:font typeface="Rajdhani" panose="020B0604020202020204" charset="0"/>
      <p:regular r:id="rId26"/>
      <p:bold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Source Sans Pro" panose="020B0503030403020204" pitchFamily="34" charset="0"/>
      <p:regular r:id="rId32"/>
      <p:bold r:id="rId33"/>
    </p:embeddedFont>
    <p:embeddedFont>
      <p:font typeface="Syne" panose="020B0604020202020204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Main" id="{F698FD11-B973-4329-B858-29583857B15C}">
          <p14:sldIdLst>
            <p14:sldId id="256"/>
            <p14:sldId id="260"/>
            <p14:sldId id="259"/>
            <p14:sldId id="269"/>
            <p14:sldId id="368"/>
            <p14:sldId id="372"/>
            <p14:sldId id="369"/>
            <p14:sldId id="265"/>
            <p14:sldId id="365"/>
            <p14:sldId id="366"/>
            <p14:sldId id="370"/>
            <p14:sldId id="371"/>
            <p14:sldId id="267"/>
            <p14:sldId id="297"/>
            <p14:sldId id="258"/>
            <p14:sldId id="275"/>
          </p14:sldIdLst>
        </p14:section>
        <p14:section name="Screens (drafts)" id="{0491A535-36B5-4B04-BF35-CFF0DBA0461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rik Sukhan" initials="ES" lastIdx="1" clrIdx="0">
    <p:extLst>
      <p:ext uri="{19B8F6BF-5375-455C-9EA6-DF929625EA0E}">
        <p15:presenceInfo xmlns:p15="http://schemas.microsoft.com/office/powerpoint/2012/main" userId="6a488dc0bf17304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DCE069E-F991-4DC8-B50F-A56AFB78D69D}">
  <a:tblStyle styleId="{ADCE069E-F991-4DC8-B50F-A56AFB78D6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C3B66F-EA99-496F-9229-30509B0418D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16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heme" Target="theme/them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k Sukhan" userId="6a488dc0bf173048" providerId="LiveId" clId="{17EEB214-B38A-4F30-9979-169319E2DA03}"/>
    <pc:docChg chg="delSld modSld delMainMaster delSection modSection">
      <pc:chgData name="Erik Sukhan" userId="6a488dc0bf173048" providerId="LiveId" clId="{17EEB214-B38A-4F30-9979-169319E2DA03}" dt="2024-12-10T09:36:31.704" v="1" actId="729"/>
      <pc:docMkLst>
        <pc:docMk/>
      </pc:docMkLst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57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61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62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63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64"/>
        </pc:sldMkLst>
      </pc:sldChg>
      <pc:sldChg chg="mod modShow">
        <pc:chgData name="Erik Sukhan" userId="6a488dc0bf173048" providerId="LiveId" clId="{17EEB214-B38A-4F30-9979-169319E2DA03}" dt="2024-12-10T09:36:31.704" v="1" actId="729"/>
        <pc:sldMkLst>
          <pc:docMk/>
          <pc:sldMk cId="0" sldId="265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66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68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70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71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72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73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74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76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77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78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79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80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81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82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83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84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85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86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87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88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89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90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91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92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93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94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95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0" sldId="296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2176642111" sldId="298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3927453048" sldId="299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1594424119" sldId="362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3946436969" sldId="363"/>
        </pc:sldMkLst>
      </pc:sldChg>
      <pc:sldChg chg="del">
        <pc:chgData name="Erik Sukhan" userId="6a488dc0bf173048" providerId="LiveId" clId="{17EEB214-B38A-4F30-9979-169319E2DA03}" dt="2024-12-10T09:35:37.882" v="0" actId="47"/>
        <pc:sldMkLst>
          <pc:docMk/>
          <pc:sldMk cId="1189492859" sldId="364"/>
        </pc:sldMkLst>
      </pc:sldChg>
      <pc:sldMasterChg chg="delSldLayout">
        <pc:chgData name="Erik Sukhan" userId="6a488dc0bf173048" providerId="LiveId" clId="{17EEB214-B38A-4F30-9979-169319E2DA03}" dt="2024-12-10T09:35:37.882" v="0" actId="47"/>
        <pc:sldMasterMkLst>
          <pc:docMk/>
          <pc:sldMasterMk cId="0" sldId="2147483673"/>
        </pc:sldMasterMkLst>
        <pc:sldLayoutChg chg="del">
          <pc:chgData name="Erik Sukhan" userId="6a488dc0bf173048" providerId="LiveId" clId="{17EEB214-B38A-4F30-9979-169319E2DA03}" dt="2024-12-10T09:35:37.882" v="0" actId="47"/>
          <pc:sldLayoutMkLst>
            <pc:docMk/>
            <pc:sldMasterMk cId="0" sldId="2147483673"/>
            <pc:sldLayoutMk cId="0" sldId="2147483650"/>
          </pc:sldLayoutMkLst>
        </pc:sldLayoutChg>
        <pc:sldLayoutChg chg="del">
          <pc:chgData name="Erik Sukhan" userId="6a488dc0bf173048" providerId="LiveId" clId="{17EEB214-B38A-4F30-9979-169319E2DA03}" dt="2024-12-10T09:35:37.882" v="0" actId="47"/>
          <pc:sldLayoutMkLst>
            <pc:docMk/>
            <pc:sldMasterMk cId="0" sldId="2147483673"/>
            <pc:sldLayoutMk cId="0" sldId="2147483651"/>
          </pc:sldLayoutMkLst>
        </pc:sldLayoutChg>
        <pc:sldLayoutChg chg="del">
          <pc:chgData name="Erik Sukhan" userId="6a488dc0bf173048" providerId="LiveId" clId="{17EEB214-B38A-4F30-9979-169319E2DA03}" dt="2024-12-10T09:35:37.882" v="0" actId="47"/>
          <pc:sldLayoutMkLst>
            <pc:docMk/>
            <pc:sldMasterMk cId="0" sldId="2147483673"/>
            <pc:sldLayoutMk cId="0" sldId="2147483657"/>
          </pc:sldLayoutMkLst>
        </pc:sldLayoutChg>
        <pc:sldLayoutChg chg="del">
          <pc:chgData name="Erik Sukhan" userId="6a488dc0bf173048" providerId="LiveId" clId="{17EEB214-B38A-4F30-9979-169319E2DA03}" dt="2024-12-10T09:35:37.882" v="0" actId="47"/>
          <pc:sldLayoutMkLst>
            <pc:docMk/>
            <pc:sldMasterMk cId="0" sldId="2147483673"/>
            <pc:sldLayoutMk cId="0" sldId="2147483660"/>
          </pc:sldLayoutMkLst>
        </pc:sldLayoutChg>
        <pc:sldLayoutChg chg="del">
          <pc:chgData name="Erik Sukhan" userId="6a488dc0bf173048" providerId="LiveId" clId="{17EEB214-B38A-4F30-9979-169319E2DA03}" dt="2024-12-10T09:35:37.882" v="0" actId="47"/>
          <pc:sldLayoutMkLst>
            <pc:docMk/>
            <pc:sldMasterMk cId="0" sldId="2147483673"/>
            <pc:sldLayoutMk cId="0" sldId="2147483661"/>
          </pc:sldLayoutMkLst>
        </pc:sldLayoutChg>
        <pc:sldLayoutChg chg="del">
          <pc:chgData name="Erik Sukhan" userId="6a488dc0bf173048" providerId="LiveId" clId="{17EEB214-B38A-4F30-9979-169319E2DA03}" dt="2024-12-10T09:35:37.882" v="0" actId="47"/>
          <pc:sldLayoutMkLst>
            <pc:docMk/>
            <pc:sldMasterMk cId="0" sldId="2147483673"/>
            <pc:sldLayoutMk cId="0" sldId="2147483662"/>
          </pc:sldLayoutMkLst>
        </pc:sldLayoutChg>
      </pc:sldMasterChg>
      <pc:sldMasterChg chg="del delSldLayout">
        <pc:chgData name="Erik Sukhan" userId="6a488dc0bf173048" providerId="LiveId" clId="{17EEB214-B38A-4F30-9979-169319E2DA03}" dt="2024-12-10T09:35:37.882" v="0" actId="47"/>
        <pc:sldMasterMkLst>
          <pc:docMk/>
          <pc:sldMasterMk cId="0" sldId="2147483674"/>
        </pc:sldMasterMkLst>
        <pc:sldLayoutChg chg="del">
          <pc:chgData name="Erik Sukhan" userId="6a488dc0bf173048" providerId="LiveId" clId="{17EEB214-B38A-4F30-9979-169319E2DA03}" dt="2024-12-10T09:35:37.882" v="0" actId="47"/>
          <pc:sldLayoutMkLst>
            <pc:docMk/>
            <pc:sldMasterMk cId="0" sldId="2147483674"/>
            <pc:sldLayoutMk cId="0" sldId="2147483669"/>
          </pc:sldLayoutMkLst>
        </pc:sldLayoutChg>
        <pc:sldLayoutChg chg="del">
          <pc:chgData name="Erik Sukhan" userId="6a488dc0bf173048" providerId="LiveId" clId="{17EEB214-B38A-4F30-9979-169319E2DA03}" dt="2024-12-10T09:35:37.882" v="0" actId="47"/>
          <pc:sldLayoutMkLst>
            <pc:docMk/>
            <pc:sldMasterMk cId="0" sldId="2147483674"/>
            <pc:sldLayoutMk cId="0" sldId="2147483670"/>
          </pc:sldLayoutMkLst>
        </pc:sldLayoutChg>
      </pc:sldMasterChg>
      <pc:sldMasterChg chg="del delSldLayout">
        <pc:chgData name="Erik Sukhan" userId="6a488dc0bf173048" providerId="LiveId" clId="{17EEB214-B38A-4F30-9979-169319E2DA03}" dt="2024-12-10T09:35:37.882" v="0" actId="47"/>
        <pc:sldMasterMkLst>
          <pc:docMk/>
          <pc:sldMasterMk cId="0" sldId="2147483675"/>
        </pc:sldMasterMkLst>
        <pc:sldLayoutChg chg="del">
          <pc:chgData name="Erik Sukhan" userId="6a488dc0bf173048" providerId="LiveId" clId="{17EEB214-B38A-4F30-9979-169319E2DA03}" dt="2024-12-10T09:35:37.882" v="0" actId="47"/>
          <pc:sldLayoutMkLst>
            <pc:docMk/>
            <pc:sldMasterMk cId="0" sldId="2147483675"/>
            <pc:sldLayoutMk cId="0" sldId="2147483671"/>
          </pc:sldLayoutMkLst>
        </pc:sldLayoutChg>
        <pc:sldLayoutChg chg="del">
          <pc:chgData name="Erik Sukhan" userId="6a488dc0bf173048" providerId="LiveId" clId="{17EEB214-B38A-4F30-9979-169319E2DA03}" dt="2024-12-10T09:35:37.882" v="0" actId="47"/>
          <pc:sldLayoutMkLst>
            <pc:docMk/>
            <pc:sldMasterMk cId="0" sldId="2147483675"/>
            <pc:sldLayoutMk cId="0" sldId="2147483672"/>
          </pc:sldLayoutMkLst>
        </pc:sldLayoutChg>
      </pc:sldMaster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08T17:32:16.545" idx="1">
    <p:pos x="766" y="3323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7181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2040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89299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216241d4a3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216241d4a3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1376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90cccfa9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90cccfa9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3084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6284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537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4965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02000" y="148750"/>
            <a:ext cx="8835576" cy="4455225"/>
            <a:chOff x="102000" y="148750"/>
            <a:chExt cx="8835576" cy="4455225"/>
          </a:xfrm>
        </p:grpSpPr>
        <p:pic>
          <p:nvPicPr>
            <p:cNvPr id="10" name="Google Shape;10;p2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102000" y="3341825"/>
              <a:ext cx="973750" cy="998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1207950" y="148750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2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8337150" y="3174900"/>
              <a:ext cx="600426" cy="615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2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4724750" y="4340150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926100" y="1409700"/>
            <a:ext cx="7291800" cy="14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000">
                <a:latin typeface="Space Grotesk "/>
                <a:ea typeface="Roboto" panose="02000000000000000000" pitchFamily="2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 dirty="0"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926100" y="3135500"/>
            <a:ext cx="72918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 dirty="0"/>
          </a:p>
        </p:txBody>
      </p:sp>
      <p:pic>
        <p:nvPicPr>
          <p:cNvPr id="16" name="Google Shape;16;p2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0" y="3604256"/>
            <a:ext cx="9144000" cy="2433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17"/>
          <p:cNvGrpSpPr/>
          <p:nvPr/>
        </p:nvGrpSpPr>
        <p:grpSpPr>
          <a:xfrm>
            <a:off x="93375" y="152386"/>
            <a:ext cx="8957200" cy="4838740"/>
            <a:chOff x="74000" y="107661"/>
            <a:chExt cx="8957200" cy="4838740"/>
          </a:xfrm>
        </p:grpSpPr>
        <p:pic>
          <p:nvPicPr>
            <p:cNvPr id="186" name="Google Shape;186;p17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8138076" y="107661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17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8430775" y="2166950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17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8507401" y="4487846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9" name="Google Shape;189;p17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337449" y="468257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0" name="Google Shape;190;p17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74000" y="3455128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1" name="Google Shape;191;p17"/>
          <p:cNvGrpSpPr/>
          <p:nvPr/>
        </p:nvGrpSpPr>
        <p:grpSpPr>
          <a:xfrm>
            <a:off x="-1395527" y="-1623800"/>
            <a:ext cx="9216602" cy="7042475"/>
            <a:chOff x="-1395527" y="-1623800"/>
            <a:chExt cx="9216602" cy="7042475"/>
          </a:xfrm>
        </p:grpSpPr>
        <p:pic>
          <p:nvPicPr>
            <p:cNvPr id="192" name="Google Shape;192;p17"/>
            <p:cNvPicPr preferRelativeResize="0"/>
            <p:nvPr/>
          </p:nvPicPr>
          <p:blipFill rotWithShape="1">
            <a:blip r:embed="rId4">
              <a:alphaModFix/>
            </a:blip>
            <a:srcRect t="25155" b="40869"/>
            <a:stretch/>
          </p:blipFill>
          <p:spPr>
            <a:xfrm rot="3047689">
              <a:off x="-1250635" y="-824315"/>
              <a:ext cx="2893218" cy="174760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17"/>
            <p:cNvPicPr preferRelativeResize="0"/>
            <p:nvPr/>
          </p:nvPicPr>
          <p:blipFill rotWithShape="1">
            <a:blip r:embed="rId4">
              <a:alphaModFix/>
            </a:blip>
            <a:srcRect l="22179" r="45855"/>
            <a:stretch/>
          </p:blipFill>
          <p:spPr>
            <a:xfrm rot="5399990">
              <a:off x="4786913" y="2384513"/>
              <a:ext cx="924826" cy="51434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4" name="Google Shape;194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Space Grotesk "/>
                <a:ea typeface="Roboto" panose="020000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18"/>
          <p:cNvGrpSpPr/>
          <p:nvPr/>
        </p:nvGrpSpPr>
        <p:grpSpPr>
          <a:xfrm>
            <a:off x="162175" y="92125"/>
            <a:ext cx="8789450" cy="4943724"/>
            <a:chOff x="162175" y="92125"/>
            <a:chExt cx="8789450" cy="4943724"/>
          </a:xfrm>
        </p:grpSpPr>
        <p:pic>
          <p:nvPicPr>
            <p:cNvPr id="197" name="Google Shape;197;p18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162175" y="4604011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8" name="Google Shape;198;p18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8305850" y="92125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9" name="Google Shape;199;p18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8619800" y="2044121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18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199375" y="281637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Google Shape;201;p18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4136725" y="9212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2" name="Google Shape;202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Space Grotesk "/>
                <a:ea typeface="Roboto" panose="020000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 dirty="0"/>
          </a:p>
        </p:txBody>
      </p:sp>
      <p:pic>
        <p:nvPicPr>
          <p:cNvPr id="203" name="Google Shape;203;p18"/>
          <p:cNvPicPr preferRelativeResize="0"/>
          <p:nvPr/>
        </p:nvPicPr>
        <p:blipFill rotWithShape="1">
          <a:blip r:embed="rId4">
            <a:alphaModFix/>
          </a:blip>
          <a:srcRect t="49387"/>
          <a:stretch/>
        </p:blipFill>
        <p:spPr>
          <a:xfrm>
            <a:off x="-1394175" y="-1122399"/>
            <a:ext cx="2893201" cy="2603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19"/>
          <p:cNvGrpSpPr/>
          <p:nvPr/>
        </p:nvGrpSpPr>
        <p:grpSpPr>
          <a:xfrm rot="10800000" flipH="1">
            <a:off x="53100" y="78586"/>
            <a:ext cx="8876126" cy="5031965"/>
            <a:chOff x="53100" y="-56489"/>
            <a:chExt cx="8876126" cy="5031965"/>
          </a:xfrm>
        </p:grpSpPr>
        <p:pic>
          <p:nvPicPr>
            <p:cNvPr id="206" name="Google Shape;206;p19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5969851" y="-56489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Google Shape;207;p19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53100" y="2324650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8" name="Google Shape;208;p19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187388" y="153496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9" name="Google Shape;209;p19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6556949" y="4711650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0" name="Google Shape;210;p19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8370625" y="3352528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1" name="Google Shape;211;p19"/>
          <p:cNvGrpSpPr/>
          <p:nvPr/>
        </p:nvGrpSpPr>
        <p:grpSpPr>
          <a:xfrm>
            <a:off x="-194044" y="0"/>
            <a:ext cx="9532075" cy="5143500"/>
            <a:chOff x="-194044" y="0"/>
            <a:chExt cx="9532075" cy="5143500"/>
          </a:xfrm>
        </p:grpSpPr>
        <p:pic>
          <p:nvPicPr>
            <p:cNvPr id="212" name="Google Shape;212;p19"/>
            <p:cNvPicPr preferRelativeResize="0"/>
            <p:nvPr/>
          </p:nvPicPr>
          <p:blipFill>
            <a:blip r:embed="rId4">
              <a:alphaModFix amt="70000"/>
            </a:blip>
            <a:stretch>
              <a:fillRect/>
            </a:stretch>
          </p:blipFill>
          <p:spPr>
            <a:xfrm>
              <a:off x="-194044" y="0"/>
              <a:ext cx="18145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3" name="Google Shape;213;p19"/>
            <p:cNvPicPr preferRelativeResize="0"/>
            <p:nvPr/>
          </p:nvPicPr>
          <p:blipFill>
            <a:blip r:embed="rId4">
              <a:alphaModFix amt="70000"/>
            </a:blip>
            <a:stretch>
              <a:fillRect/>
            </a:stretch>
          </p:blipFill>
          <p:spPr>
            <a:xfrm flipH="1">
              <a:off x="7523519" y="0"/>
              <a:ext cx="18145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4" name="Google Shape;214;p19"/>
          <p:cNvSpPr txBox="1">
            <a:spLocks noGrp="1"/>
          </p:cNvSpPr>
          <p:nvPr>
            <p:ph type="title" hasCustomPrompt="1"/>
          </p:nvPr>
        </p:nvSpPr>
        <p:spPr>
          <a:xfrm>
            <a:off x="2511140" y="1960509"/>
            <a:ext cx="4121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>
                <a:latin typeface="Space Grotesk "/>
                <a:ea typeface="Roboto" panose="02000000000000000000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rPr dirty="0"/>
              <a:t>xx%</a:t>
            </a:r>
          </a:p>
        </p:txBody>
      </p:sp>
      <p:sp>
        <p:nvSpPr>
          <p:cNvPr id="215" name="Google Shape;215;p19"/>
          <p:cNvSpPr txBox="1">
            <a:spLocks noGrp="1"/>
          </p:cNvSpPr>
          <p:nvPr>
            <p:ph type="title" idx="2" hasCustomPrompt="1"/>
          </p:nvPr>
        </p:nvSpPr>
        <p:spPr>
          <a:xfrm>
            <a:off x="2511155" y="539500"/>
            <a:ext cx="4121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>
                <a:latin typeface="Space Grotesk "/>
                <a:ea typeface="Roboto" panose="02000000000000000000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rPr dirty="0"/>
              <a:t>xx%</a:t>
            </a:r>
          </a:p>
        </p:txBody>
      </p:sp>
      <p:sp>
        <p:nvSpPr>
          <p:cNvPr id="216" name="Google Shape;216;p19"/>
          <p:cNvSpPr txBox="1">
            <a:spLocks noGrp="1"/>
          </p:cNvSpPr>
          <p:nvPr>
            <p:ph type="title" idx="3" hasCustomPrompt="1"/>
          </p:nvPr>
        </p:nvSpPr>
        <p:spPr>
          <a:xfrm>
            <a:off x="2511140" y="3381518"/>
            <a:ext cx="4121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>
                <a:latin typeface="Space Grotesk "/>
                <a:ea typeface="Roboto" panose="02000000000000000000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rPr dirty="0"/>
              <a:t>xx%</a:t>
            </a:r>
          </a:p>
        </p:txBody>
      </p:sp>
      <p:sp>
        <p:nvSpPr>
          <p:cNvPr id="217" name="Google Shape;217;p19"/>
          <p:cNvSpPr txBox="1">
            <a:spLocks noGrp="1"/>
          </p:cNvSpPr>
          <p:nvPr>
            <p:ph type="subTitle" idx="1"/>
          </p:nvPr>
        </p:nvSpPr>
        <p:spPr>
          <a:xfrm>
            <a:off x="2511160" y="2771853"/>
            <a:ext cx="41217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 dirty="0"/>
          </a:p>
        </p:txBody>
      </p:sp>
      <p:sp>
        <p:nvSpPr>
          <p:cNvPr id="218" name="Google Shape;218;p19"/>
          <p:cNvSpPr txBox="1">
            <a:spLocks noGrp="1"/>
          </p:cNvSpPr>
          <p:nvPr>
            <p:ph type="subTitle" idx="4"/>
          </p:nvPr>
        </p:nvSpPr>
        <p:spPr>
          <a:xfrm>
            <a:off x="2511140" y="4192389"/>
            <a:ext cx="41217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 dirty="0"/>
          </a:p>
        </p:txBody>
      </p:sp>
      <p:sp>
        <p:nvSpPr>
          <p:cNvPr id="219" name="Google Shape;219;p19"/>
          <p:cNvSpPr txBox="1">
            <a:spLocks noGrp="1"/>
          </p:cNvSpPr>
          <p:nvPr>
            <p:ph type="subTitle" idx="5"/>
          </p:nvPr>
        </p:nvSpPr>
        <p:spPr>
          <a:xfrm>
            <a:off x="2511140" y="1351316"/>
            <a:ext cx="41217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p20"/>
          <p:cNvGrpSpPr/>
          <p:nvPr/>
        </p:nvGrpSpPr>
        <p:grpSpPr>
          <a:xfrm>
            <a:off x="-85700" y="-19050"/>
            <a:ext cx="9301175" cy="5172074"/>
            <a:chOff x="-85700" y="-19050"/>
            <a:chExt cx="9301175" cy="5172074"/>
          </a:xfrm>
        </p:grpSpPr>
        <p:pic>
          <p:nvPicPr>
            <p:cNvPr id="222" name="Google Shape;222;p20"/>
            <p:cNvPicPr preferRelativeResize="0"/>
            <p:nvPr/>
          </p:nvPicPr>
          <p:blipFill rotWithShape="1">
            <a:blip r:embed="rId2">
              <a:alphaModFix amt="70000"/>
            </a:blip>
            <a:srcRect l="10190" r="33350"/>
            <a:stretch/>
          </p:blipFill>
          <p:spPr>
            <a:xfrm rot="5400000">
              <a:off x="-1450150" y="1345399"/>
              <a:ext cx="5162549" cy="2433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3" name="Google Shape;223;p20"/>
            <p:cNvPicPr preferRelativeResize="0"/>
            <p:nvPr/>
          </p:nvPicPr>
          <p:blipFill rotWithShape="1">
            <a:blip r:embed="rId2">
              <a:alphaModFix amt="70000"/>
            </a:blip>
            <a:srcRect l="10298" r="33242"/>
            <a:stretch/>
          </p:blipFill>
          <p:spPr>
            <a:xfrm rot="5400000">
              <a:off x="5417375" y="1354925"/>
              <a:ext cx="5162549" cy="24336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4" name="Google Shape;224;p20"/>
          <p:cNvGrpSpPr/>
          <p:nvPr/>
        </p:nvGrpSpPr>
        <p:grpSpPr>
          <a:xfrm>
            <a:off x="29288" y="-69674"/>
            <a:ext cx="9068436" cy="4889599"/>
            <a:chOff x="29288" y="-69674"/>
            <a:chExt cx="9068436" cy="4889599"/>
          </a:xfrm>
        </p:grpSpPr>
        <p:pic>
          <p:nvPicPr>
            <p:cNvPr id="225" name="Google Shape;225;p20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 rot="10800000">
              <a:off x="8485338" y="4388087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6" name="Google Shape;226;p20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 rot="10800000">
              <a:off x="116358" y="1866081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7" name="Google Shape;227;p20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 rot="10800000">
              <a:off x="268013" y="3631065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8" name="Google Shape;228;p20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 rot="10800000">
              <a:off x="8294174" y="-69674"/>
              <a:ext cx="803550" cy="823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9" name="Google Shape;229;p20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 rot="10800000">
              <a:off x="29288" y="-69667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0" name="Google Shape;230;p20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 rot="10800000">
              <a:off x="5237608" y="56931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1" name="Google Shape;231;p20"/>
          <p:cNvSpPr txBox="1">
            <a:spLocks noGrp="1"/>
          </p:cNvSpPr>
          <p:nvPr>
            <p:ph type="title"/>
          </p:nvPr>
        </p:nvSpPr>
        <p:spPr>
          <a:xfrm>
            <a:off x="2347950" y="539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Space Grotesk 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  <p:sp>
        <p:nvSpPr>
          <p:cNvPr id="232" name="Google Shape;232;p20"/>
          <p:cNvSpPr txBox="1">
            <a:spLocks noGrp="1"/>
          </p:cNvSpPr>
          <p:nvPr>
            <p:ph type="subTitle" idx="1"/>
          </p:nvPr>
        </p:nvSpPr>
        <p:spPr>
          <a:xfrm>
            <a:off x="2347950" y="1593600"/>
            <a:ext cx="4448100" cy="8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 dirty="0"/>
          </a:p>
        </p:txBody>
      </p:sp>
      <p:sp>
        <p:nvSpPr>
          <p:cNvPr id="233" name="Google Shape;233;p20"/>
          <p:cNvSpPr txBox="1"/>
          <p:nvPr/>
        </p:nvSpPr>
        <p:spPr>
          <a:xfrm>
            <a:off x="2099100" y="37416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rPr>
              <a:t>CREDITS:</a:t>
            </a:r>
            <a:r>
              <a:rPr lang="en" sz="11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rPr>
              <a:t> This presentation template was created by </a:t>
            </a:r>
            <a:r>
              <a:rPr lang="en" sz="1100" b="1" u="sng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rPr>
              <a:t>, and includes icons by </a:t>
            </a:r>
            <a:r>
              <a:rPr lang="en" sz="1100" b="1" u="sng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rPr>
              <a:t>, and infographics &amp; images by </a:t>
            </a:r>
            <a:r>
              <a:rPr lang="en" sz="1100" b="1" u="sng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 u="sng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rPr>
              <a:t> </a:t>
            </a:r>
            <a:endParaRPr sz="1100" b="1" u="sng" dirty="0">
              <a:solidFill>
                <a:schemeClr val="dk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21"/>
          <p:cNvGrpSpPr/>
          <p:nvPr/>
        </p:nvGrpSpPr>
        <p:grpSpPr>
          <a:xfrm>
            <a:off x="0" y="205947"/>
            <a:ext cx="8986101" cy="3961627"/>
            <a:chOff x="0" y="205947"/>
            <a:chExt cx="8986101" cy="3961627"/>
          </a:xfrm>
        </p:grpSpPr>
        <p:pic>
          <p:nvPicPr>
            <p:cNvPr id="236" name="Google Shape;236;p21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0" y="3377975"/>
              <a:ext cx="770175" cy="7895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7" name="Google Shape;237;p21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8385675" y="1333925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21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8762300" y="3658052"/>
              <a:ext cx="223800" cy="229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21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280775" y="27567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21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358475" y="2699725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Google Shape;241;p21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5585175" y="205947"/>
              <a:ext cx="549601" cy="5634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2" name="Google Shape;242;p21"/>
          <p:cNvGrpSpPr/>
          <p:nvPr/>
        </p:nvGrpSpPr>
        <p:grpSpPr>
          <a:xfrm flipH="1">
            <a:off x="816373" y="-1623800"/>
            <a:ext cx="9354202" cy="7042475"/>
            <a:chOff x="-1533127" y="-1623800"/>
            <a:chExt cx="9354202" cy="7042475"/>
          </a:xfrm>
        </p:grpSpPr>
        <p:pic>
          <p:nvPicPr>
            <p:cNvPr id="243" name="Google Shape;243;p21"/>
            <p:cNvPicPr preferRelativeResize="0"/>
            <p:nvPr/>
          </p:nvPicPr>
          <p:blipFill rotWithShape="1">
            <a:blip r:embed="rId4">
              <a:alphaModFix/>
            </a:blip>
            <a:srcRect t="25155" b="40869"/>
            <a:stretch/>
          </p:blipFill>
          <p:spPr>
            <a:xfrm rot="3047689">
              <a:off x="-1388235" y="-824315"/>
              <a:ext cx="2893218" cy="174760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4" name="Google Shape;244;p21"/>
            <p:cNvPicPr preferRelativeResize="0"/>
            <p:nvPr/>
          </p:nvPicPr>
          <p:blipFill rotWithShape="1">
            <a:blip r:embed="rId4">
              <a:alphaModFix/>
            </a:blip>
            <a:srcRect l="22179" r="45855"/>
            <a:stretch/>
          </p:blipFill>
          <p:spPr>
            <a:xfrm rot="5399990">
              <a:off x="4786913" y="2384513"/>
              <a:ext cx="924826" cy="514349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22"/>
          <p:cNvGrpSpPr/>
          <p:nvPr/>
        </p:nvGrpSpPr>
        <p:grpSpPr>
          <a:xfrm>
            <a:off x="102000" y="179975"/>
            <a:ext cx="8835576" cy="4853375"/>
            <a:chOff x="102000" y="179975"/>
            <a:chExt cx="8835576" cy="4853375"/>
          </a:xfrm>
        </p:grpSpPr>
        <p:pic>
          <p:nvPicPr>
            <p:cNvPr id="247" name="Google Shape;247;p22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178275" y="4035025"/>
              <a:ext cx="973750" cy="998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8" name="Google Shape;248;p22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102000" y="1860950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9" name="Google Shape;249;p22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8337150" y="963600"/>
              <a:ext cx="600426" cy="615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0" name="Google Shape;250;p22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6263050" y="17997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51" name="Google Shape;251;p22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0" y="3588281"/>
            <a:ext cx="9144000" cy="2433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-20029" y="0"/>
            <a:ext cx="9148267" cy="5143499"/>
            <a:chOff x="-20029" y="0"/>
            <a:chExt cx="9148267" cy="5143499"/>
          </a:xfrm>
        </p:grpSpPr>
        <p:pic>
          <p:nvPicPr>
            <p:cNvPr id="19" name="Google Shape;19;p3"/>
            <p:cNvPicPr preferRelativeResize="0"/>
            <p:nvPr/>
          </p:nvPicPr>
          <p:blipFill rotWithShape="1">
            <a:blip r:embed="rId2">
              <a:alphaModFix amt="70000"/>
            </a:blip>
            <a:srcRect l="59445" t="64444"/>
            <a:stretch/>
          </p:blipFill>
          <p:spPr>
            <a:xfrm>
              <a:off x="7733321" y="3920550"/>
              <a:ext cx="1394917" cy="12229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3"/>
            <p:cNvPicPr preferRelativeResize="0"/>
            <p:nvPr/>
          </p:nvPicPr>
          <p:blipFill rotWithShape="1">
            <a:blip r:embed="rId2">
              <a:alphaModFix amt="70000"/>
            </a:blip>
            <a:srcRect l="59445" t="64444"/>
            <a:stretch/>
          </p:blipFill>
          <p:spPr>
            <a:xfrm rot="10800000">
              <a:off x="-20029" y="0"/>
              <a:ext cx="1394917" cy="12229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13225" y="2735750"/>
            <a:ext cx="4956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Space Grotesk "/>
                <a:ea typeface="Roboto" panose="02000000000000000000" pitchFamily="2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 dirty="0"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2586425" y="1906775"/>
            <a:ext cx="1210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latin typeface="Space Grotesk "/>
                <a:ea typeface="Roboto" panose="02000000000000000000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23" name="Google Shape;23;p3"/>
          <p:cNvSpPr>
            <a:spLocks noGrp="1"/>
          </p:cNvSpPr>
          <p:nvPr>
            <p:ph type="pic" idx="3"/>
          </p:nvPr>
        </p:nvSpPr>
        <p:spPr>
          <a:xfrm>
            <a:off x="5670175" y="539500"/>
            <a:ext cx="2760600" cy="40644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57150" dist="19050" dir="5400000" algn="bl" rotWithShape="0">
              <a:schemeClr val="dk2">
                <a:alpha val="50000"/>
              </a:schemeClr>
            </a:outerShdw>
          </a:effectLst>
        </p:spPr>
      </p:sp>
      <p:grpSp>
        <p:nvGrpSpPr>
          <p:cNvPr id="24" name="Google Shape;24;p3"/>
          <p:cNvGrpSpPr/>
          <p:nvPr/>
        </p:nvGrpSpPr>
        <p:grpSpPr>
          <a:xfrm>
            <a:off x="112750" y="148750"/>
            <a:ext cx="8918451" cy="4826050"/>
            <a:chOff x="112750" y="148750"/>
            <a:chExt cx="8918451" cy="4826050"/>
          </a:xfrm>
        </p:grpSpPr>
        <p:pic>
          <p:nvPicPr>
            <p:cNvPr id="25" name="Google Shape;25;p3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3432850" y="148750"/>
              <a:ext cx="662124" cy="678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26;p3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8430775" y="148750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27;p3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112750" y="1608600"/>
              <a:ext cx="600426" cy="615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28;p3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4994050" y="471097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3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301975" y="410222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6"/>
          <p:cNvGrpSpPr/>
          <p:nvPr/>
        </p:nvGrpSpPr>
        <p:grpSpPr>
          <a:xfrm rot="10800000" flipH="1">
            <a:off x="154625" y="88065"/>
            <a:ext cx="8889538" cy="4311860"/>
            <a:chOff x="154625" y="654136"/>
            <a:chExt cx="8889538" cy="4311860"/>
          </a:xfrm>
        </p:grpSpPr>
        <p:pic>
          <p:nvPicPr>
            <p:cNvPr id="53" name="Google Shape;53;p6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8622963" y="654136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" name="Google Shape;54;p6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224058" y="2432729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5;p6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4848526" y="4625796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6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8576174" y="1298600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6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154625" y="1267603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8" name="Google Shape;58;p6"/>
          <p:cNvPicPr preferRelativeResize="0"/>
          <p:nvPr/>
        </p:nvPicPr>
        <p:blipFill rotWithShape="1">
          <a:blip r:embed="rId4">
            <a:alphaModFix amt="70000"/>
          </a:blip>
          <a:srcRect l="39426" t="55317"/>
          <a:stretch/>
        </p:blipFill>
        <p:spPr>
          <a:xfrm flipH="1">
            <a:off x="-1748175" y="3975775"/>
            <a:ext cx="2826325" cy="208495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Space Grotesk 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7"/>
          <p:cNvGrpSpPr/>
          <p:nvPr/>
        </p:nvGrpSpPr>
        <p:grpSpPr>
          <a:xfrm>
            <a:off x="-330238" y="-553625"/>
            <a:ext cx="10002200" cy="5697076"/>
            <a:chOff x="-330238" y="-553625"/>
            <a:chExt cx="10002200" cy="5697076"/>
          </a:xfrm>
        </p:grpSpPr>
        <p:pic>
          <p:nvPicPr>
            <p:cNvPr id="62" name="Google Shape;62;p7"/>
            <p:cNvPicPr preferRelativeResize="0"/>
            <p:nvPr/>
          </p:nvPicPr>
          <p:blipFill rotWithShape="1">
            <a:blip r:embed="rId2">
              <a:alphaModFix amt="70000"/>
            </a:blip>
            <a:srcRect l="39609" t="55317"/>
            <a:stretch/>
          </p:blipFill>
          <p:spPr>
            <a:xfrm flipH="1">
              <a:off x="-330238" y="3599275"/>
              <a:ext cx="2086925" cy="1544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7"/>
            <p:cNvPicPr preferRelativeResize="0"/>
            <p:nvPr/>
          </p:nvPicPr>
          <p:blipFill rotWithShape="1">
            <a:blip r:embed="rId2">
              <a:alphaModFix amt="70000"/>
            </a:blip>
            <a:srcRect l="39609" t="55317"/>
            <a:stretch/>
          </p:blipFill>
          <p:spPr>
            <a:xfrm rot="10800000" flipH="1">
              <a:off x="7585037" y="-553625"/>
              <a:ext cx="2086924" cy="15441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4" name="Google Shape;64;p7"/>
          <p:cNvGrpSpPr/>
          <p:nvPr/>
        </p:nvGrpSpPr>
        <p:grpSpPr>
          <a:xfrm flipH="1">
            <a:off x="220575" y="0"/>
            <a:ext cx="8742851" cy="5011966"/>
            <a:chOff x="194725" y="0"/>
            <a:chExt cx="8742851" cy="5011966"/>
          </a:xfrm>
        </p:grpSpPr>
        <p:pic>
          <p:nvPicPr>
            <p:cNvPr id="65" name="Google Shape;65;p7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194725" y="3732883"/>
              <a:ext cx="257326" cy="26381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7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2960900" y="0"/>
              <a:ext cx="381132" cy="3907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7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3614925" y="4396388"/>
              <a:ext cx="600426" cy="615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7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8680250" y="2323988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4364000" y="771925"/>
            <a:ext cx="3781500" cy="109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Space Grotesk 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 dirty="0"/>
          </a:p>
        </p:txBody>
      </p:sp>
      <p:sp>
        <p:nvSpPr>
          <p:cNvPr id="70" name="Google Shape;70;p7"/>
          <p:cNvSpPr txBox="1">
            <a:spLocks noGrp="1"/>
          </p:cNvSpPr>
          <p:nvPr>
            <p:ph type="subTitle" idx="1"/>
          </p:nvPr>
        </p:nvSpPr>
        <p:spPr>
          <a:xfrm>
            <a:off x="4364000" y="1866025"/>
            <a:ext cx="37815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anken Grotesk Light"/>
              <a:buChar char="●"/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 dirty="0"/>
          </a:p>
        </p:txBody>
      </p:sp>
      <p:sp>
        <p:nvSpPr>
          <p:cNvPr id="71" name="Google Shape;71;p7"/>
          <p:cNvSpPr>
            <a:spLocks noGrp="1"/>
          </p:cNvSpPr>
          <p:nvPr>
            <p:ph type="pic" idx="2"/>
          </p:nvPr>
        </p:nvSpPr>
        <p:spPr>
          <a:xfrm>
            <a:off x="998500" y="539500"/>
            <a:ext cx="2760600" cy="40644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57150" dist="19050" dir="5400000" algn="bl" rotWithShape="0">
              <a:schemeClr val="dk2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8"/>
          <p:cNvGrpSpPr/>
          <p:nvPr/>
        </p:nvGrpSpPr>
        <p:grpSpPr>
          <a:xfrm>
            <a:off x="133806" y="0"/>
            <a:ext cx="8876413" cy="5143500"/>
            <a:chOff x="133806" y="0"/>
            <a:chExt cx="8876413" cy="5143500"/>
          </a:xfrm>
        </p:grpSpPr>
        <p:pic>
          <p:nvPicPr>
            <p:cNvPr id="74" name="Google Shape;74;p8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>
              <a:off x="133806" y="0"/>
              <a:ext cx="18145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8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 flipH="1">
              <a:off x="7195706" y="0"/>
              <a:ext cx="18145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6" name="Google Shape;76;p8"/>
          <p:cNvGrpSpPr/>
          <p:nvPr/>
        </p:nvGrpSpPr>
        <p:grpSpPr>
          <a:xfrm rot="10800000" flipH="1">
            <a:off x="154638" y="56931"/>
            <a:ext cx="8989361" cy="4833417"/>
            <a:chOff x="154638" y="52133"/>
            <a:chExt cx="8989361" cy="4833417"/>
          </a:xfrm>
        </p:grpSpPr>
        <p:pic>
          <p:nvPicPr>
            <p:cNvPr id="77" name="Google Shape;77;p8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 rot="10800000">
              <a:off x="7173938" y="4453712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Google Shape;78;p8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 rot="10800000">
              <a:off x="327446" y="2831656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8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 rot="10800000">
              <a:off x="268013" y="3631065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8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 rot="10800000">
              <a:off x="8340449" y="2007801"/>
              <a:ext cx="803550" cy="823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8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 rot="10800000">
              <a:off x="154638" y="52133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8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 rot="10800000">
              <a:off x="5237608" y="56931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3" name="Google Shape;83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Space Grotesk "/>
                <a:ea typeface="Roboto" panose="020000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9"/>
          <p:cNvGrpSpPr/>
          <p:nvPr/>
        </p:nvGrpSpPr>
        <p:grpSpPr>
          <a:xfrm>
            <a:off x="-365475" y="-65124"/>
            <a:ext cx="9957351" cy="5368312"/>
            <a:chOff x="-365475" y="-65124"/>
            <a:chExt cx="9957351" cy="5368312"/>
          </a:xfrm>
        </p:grpSpPr>
        <p:pic>
          <p:nvPicPr>
            <p:cNvPr id="86" name="Google Shape;86;p9"/>
            <p:cNvPicPr preferRelativeResize="0"/>
            <p:nvPr/>
          </p:nvPicPr>
          <p:blipFill rotWithShape="1">
            <a:blip r:embed="rId2">
              <a:alphaModFix amt="70000"/>
            </a:blip>
            <a:srcRect l="53782" t="64459"/>
            <a:stretch/>
          </p:blipFill>
          <p:spPr>
            <a:xfrm>
              <a:off x="7773375" y="3904812"/>
              <a:ext cx="1818501" cy="1398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9"/>
            <p:cNvPicPr preferRelativeResize="0"/>
            <p:nvPr/>
          </p:nvPicPr>
          <p:blipFill rotWithShape="1">
            <a:blip r:embed="rId3">
              <a:alphaModFix/>
            </a:blip>
            <a:srcRect t="49387"/>
            <a:stretch/>
          </p:blipFill>
          <p:spPr>
            <a:xfrm>
              <a:off x="-365475" y="-65124"/>
              <a:ext cx="2893201" cy="26032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8" name="Google Shape;88;p9"/>
          <p:cNvGrpSpPr/>
          <p:nvPr/>
        </p:nvGrpSpPr>
        <p:grpSpPr>
          <a:xfrm>
            <a:off x="268013" y="56931"/>
            <a:ext cx="8721362" cy="4828619"/>
            <a:chOff x="268013" y="56931"/>
            <a:chExt cx="8721362" cy="4828619"/>
          </a:xfrm>
        </p:grpSpPr>
        <p:pic>
          <p:nvPicPr>
            <p:cNvPr id="89" name="Google Shape;89;p9"/>
            <p:cNvPicPr preferRelativeResize="0"/>
            <p:nvPr/>
          </p:nvPicPr>
          <p:blipFill rotWithShape="1">
            <a:blip r:embed="rId4">
              <a:alphaModFix/>
            </a:blip>
            <a:srcRect l="14123" t="12912" r="14473" b="13886"/>
            <a:stretch/>
          </p:blipFill>
          <p:spPr>
            <a:xfrm rot="10800000">
              <a:off x="7685913" y="4453712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9"/>
            <p:cNvPicPr preferRelativeResize="0"/>
            <p:nvPr/>
          </p:nvPicPr>
          <p:blipFill rotWithShape="1">
            <a:blip r:embed="rId5">
              <a:alphaModFix/>
            </a:blip>
            <a:srcRect l="14302" t="13395" r="14294" b="13403"/>
            <a:stretch/>
          </p:blipFill>
          <p:spPr>
            <a:xfrm rot="10800000">
              <a:off x="552383" y="2977506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9"/>
            <p:cNvPicPr preferRelativeResize="0"/>
            <p:nvPr/>
          </p:nvPicPr>
          <p:blipFill rotWithShape="1">
            <a:blip r:embed="rId4">
              <a:alphaModFix/>
            </a:blip>
            <a:srcRect l="14123" t="12912" r="14473" b="13886"/>
            <a:stretch/>
          </p:blipFill>
          <p:spPr>
            <a:xfrm rot="10800000">
              <a:off x="268013" y="3631065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9"/>
            <p:cNvPicPr preferRelativeResize="0"/>
            <p:nvPr/>
          </p:nvPicPr>
          <p:blipFill rotWithShape="1">
            <a:blip r:embed="rId5">
              <a:alphaModFix/>
            </a:blip>
            <a:srcRect l="14302" t="13395" r="14294" b="13403"/>
            <a:stretch/>
          </p:blipFill>
          <p:spPr>
            <a:xfrm rot="10800000">
              <a:off x="8028999" y="1262251"/>
              <a:ext cx="803550" cy="823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9"/>
            <p:cNvPicPr preferRelativeResize="0"/>
            <p:nvPr/>
          </p:nvPicPr>
          <p:blipFill rotWithShape="1">
            <a:blip r:embed="rId4">
              <a:alphaModFix/>
            </a:blip>
            <a:srcRect l="14123" t="12912" r="14473" b="13886"/>
            <a:stretch/>
          </p:blipFill>
          <p:spPr>
            <a:xfrm rot="10800000">
              <a:off x="8430775" y="2683733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9"/>
            <p:cNvPicPr preferRelativeResize="0"/>
            <p:nvPr/>
          </p:nvPicPr>
          <p:blipFill rotWithShape="1">
            <a:blip r:embed="rId5">
              <a:alphaModFix/>
            </a:blip>
            <a:srcRect l="14302" t="13395" r="14294" b="13403"/>
            <a:stretch/>
          </p:blipFill>
          <p:spPr>
            <a:xfrm rot="10800000">
              <a:off x="5237608" y="56931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Space Grotesk "/>
                <a:ea typeface="Roboto" panose="02000000000000000000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>
            <a:spLocks noGrp="1"/>
          </p:cNvSpPr>
          <p:nvPr>
            <p:ph type="pic" idx="2"/>
          </p:nvPr>
        </p:nvSpPr>
        <p:spPr>
          <a:xfrm>
            <a:off x="-7650" y="-7650"/>
            <a:ext cx="9159300" cy="51588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Space Grotesk "/>
                <a:ea typeface="Roboto" panose="02000000000000000000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3"/>
          <p:cNvPicPr preferRelativeResize="0"/>
          <p:nvPr/>
        </p:nvPicPr>
        <p:blipFill rotWithShape="1">
          <a:blip r:embed="rId2">
            <a:alphaModFix amt="70000"/>
          </a:blip>
          <a:srcRect l="24795" r="25081"/>
          <a:stretch/>
        </p:blipFill>
        <p:spPr>
          <a:xfrm>
            <a:off x="162125" y="-48700"/>
            <a:ext cx="1479924" cy="52492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" name="Google Shape;115;p13"/>
          <p:cNvGrpSpPr/>
          <p:nvPr/>
        </p:nvGrpSpPr>
        <p:grpSpPr>
          <a:xfrm>
            <a:off x="1207950" y="148750"/>
            <a:ext cx="7729626" cy="4813875"/>
            <a:chOff x="1207950" y="148750"/>
            <a:chExt cx="7729626" cy="4813875"/>
          </a:xfrm>
        </p:grpSpPr>
        <p:pic>
          <p:nvPicPr>
            <p:cNvPr id="116" name="Google Shape;116;p13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1468300" y="4698808"/>
              <a:ext cx="257326" cy="26381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13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1207950" y="148750"/>
              <a:ext cx="381132" cy="3907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3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8337150" y="4296213"/>
              <a:ext cx="600426" cy="615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9" name="Google Shape;119;p13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8680250" y="115862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0" name="Google Shape;12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Space Grotesk 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 dirty="0"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2" hasCustomPrompt="1"/>
          </p:nvPr>
        </p:nvSpPr>
        <p:spPr>
          <a:xfrm>
            <a:off x="2217025" y="142245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latin typeface="Space Grotesk 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3" hasCustomPrompt="1"/>
          </p:nvPr>
        </p:nvSpPr>
        <p:spPr>
          <a:xfrm>
            <a:off x="2217025" y="305706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latin typeface="Space Grotesk 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4" hasCustomPrompt="1"/>
          </p:nvPr>
        </p:nvSpPr>
        <p:spPr>
          <a:xfrm>
            <a:off x="2217025" y="196732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latin typeface="Space Grotesk 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5" hasCustomPrompt="1"/>
          </p:nvPr>
        </p:nvSpPr>
        <p:spPr>
          <a:xfrm>
            <a:off x="2217025" y="360193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latin typeface="Space Grotesk 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6" hasCustomPrompt="1"/>
          </p:nvPr>
        </p:nvSpPr>
        <p:spPr>
          <a:xfrm>
            <a:off x="2217025" y="251219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latin typeface="Space Grotesk 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7" hasCustomPrompt="1"/>
          </p:nvPr>
        </p:nvSpPr>
        <p:spPr>
          <a:xfrm>
            <a:off x="2217025" y="414680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latin typeface="Space Grotesk 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1"/>
          </p:nvPr>
        </p:nvSpPr>
        <p:spPr>
          <a:xfrm>
            <a:off x="3284650" y="142245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pace Grotesk 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 dirty="0"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8"/>
          </p:nvPr>
        </p:nvSpPr>
        <p:spPr>
          <a:xfrm>
            <a:off x="3284650" y="196732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pace Grotesk 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 dirty="0"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9"/>
          </p:nvPr>
        </p:nvSpPr>
        <p:spPr>
          <a:xfrm>
            <a:off x="3284650" y="251219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pace Grotesk 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 dirty="0"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3"/>
          </p:nvPr>
        </p:nvSpPr>
        <p:spPr>
          <a:xfrm>
            <a:off x="3284650" y="305706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pace Grotesk 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 dirty="0"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14"/>
          </p:nvPr>
        </p:nvSpPr>
        <p:spPr>
          <a:xfrm>
            <a:off x="3284650" y="360193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pace Grotesk 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 dirty="0"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15"/>
          </p:nvPr>
        </p:nvSpPr>
        <p:spPr>
          <a:xfrm>
            <a:off x="3284650" y="414680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pace Grotesk 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Roboto" panose="02000000000000000000" pitchFamily="2" charset="0"/>
          <a:ea typeface="Roboto" panose="02000000000000000000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Source Sans Pro" panose="020B0503030403020204" pitchFamily="34" charset="0"/>
          <a:ea typeface="Source Sans Pro" panose="020B05030304030202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>
            <a:spLocks noGrp="1"/>
          </p:cNvSpPr>
          <p:nvPr>
            <p:ph type="ctrTitle"/>
          </p:nvPr>
        </p:nvSpPr>
        <p:spPr>
          <a:xfrm>
            <a:off x="926100" y="1718898"/>
            <a:ext cx="7291800" cy="12331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000" dirty="0">
                <a:solidFill>
                  <a:schemeClr val="bg2"/>
                </a:solidFill>
              </a:rPr>
              <a:t>GUITAR TUNER</a:t>
            </a:r>
            <a:r>
              <a:rPr lang="uk-UA" sz="2000" dirty="0">
                <a:solidFill>
                  <a:schemeClr val="bg2"/>
                </a:solidFill>
              </a:rPr>
              <a:t> </a:t>
            </a:r>
            <a:r>
              <a:rPr lang="en-US" sz="2000" dirty="0">
                <a:solidFill>
                  <a:schemeClr val="bg2"/>
                </a:solidFill>
              </a:rPr>
              <a:t>APP</a:t>
            </a:r>
            <a:br>
              <a:rPr lang="en-US" sz="1800" dirty="0">
                <a:solidFill>
                  <a:schemeClr val="bg2"/>
                </a:solidFill>
              </a:rPr>
            </a:br>
            <a:br>
              <a:rPr lang="uk-UA" sz="1800" b="0" dirty="0">
                <a:solidFill>
                  <a:schemeClr val="tx1"/>
                </a:solidFill>
              </a:rPr>
            </a:br>
            <a:r>
              <a:rPr lang="en-US" sz="1600" b="0" i="1" dirty="0">
                <a:solidFill>
                  <a:schemeClr val="tx1"/>
                </a:solidFill>
              </a:rPr>
              <a:t>Tune your guitar perfectly with </a:t>
            </a:r>
            <a:r>
              <a:rPr lang="en-US" sz="1600" b="0" i="1" dirty="0">
                <a:solidFill>
                  <a:schemeClr val="bg2"/>
                </a:solidFill>
              </a:rPr>
              <a:t>just the built-in microphone </a:t>
            </a:r>
            <a:r>
              <a:rPr lang="en-US" sz="1600" b="0" i="1" dirty="0">
                <a:solidFill>
                  <a:schemeClr val="tx1"/>
                </a:solidFill>
              </a:rPr>
              <a:t>of your Android smartphone. </a:t>
            </a:r>
            <a:r>
              <a:rPr lang="en-US" sz="1600" b="0" i="1" dirty="0">
                <a:solidFill>
                  <a:schemeClr val="bg2"/>
                </a:solidFill>
              </a:rPr>
              <a:t>Supports various detection algorithms and</a:t>
            </a:r>
            <a:r>
              <a:rPr lang="en-US" sz="1600" b="0" i="1" dirty="0">
                <a:solidFill>
                  <a:schemeClr val="tx1"/>
                </a:solidFill>
              </a:rPr>
              <a:t> </a:t>
            </a:r>
            <a:r>
              <a:rPr lang="en-US" sz="1600" b="0" i="1" dirty="0">
                <a:solidFill>
                  <a:schemeClr val="bg2"/>
                </a:solidFill>
              </a:rPr>
              <a:t>noise cancellation</a:t>
            </a:r>
            <a:endParaRPr lang="en-US" sz="1800" b="0" i="1" dirty="0">
              <a:solidFill>
                <a:schemeClr val="tx1"/>
              </a:solidFill>
            </a:endParaRPr>
          </a:p>
        </p:txBody>
      </p:sp>
      <p:sp>
        <p:nvSpPr>
          <p:cNvPr id="269" name="Google Shape;269;p29"/>
          <p:cNvSpPr txBox="1">
            <a:spLocks noGrp="1"/>
          </p:cNvSpPr>
          <p:nvPr>
            <p:ph type="subTitle" idx="1"/>
          </p:nvPr>
        </p:nvSpPr>
        <p:spPr>
          <a:xfrm>
            <a:off x="3564929" y="3368489"/>
            <a:ext cx="2014140" cy="4604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/>
              <a:t>by</a:t>
            </a:r>
            <a:r>
              <a:rPr lang="en-US" sz="1400" i="1" dirty="0"/>
              <a:t> </a:t>
            </a:r>
            <a:r>
              <a:rPr lang="en-US" dirty="0">
                <a:solidFill>
                  <a:schemeClr val="bg2"/>
                </a:solidFill>
              </a:rPr>
              <a:t>Sukhan Eric</a:t>
            </a:r>
            <a:endParaRPr lang="ru-RU" b="1" dirty="0">
              <a:solidFill>
                <a:schemeClr val="bg2"/>
              </a:solidFill>
            </a:endParaRPr>
          </a:p>
        </p:txBody>
      </p:sp>
      <p:cxnSp>
        <p:nvCxnSpPr>
          <p:cNvPr id="270" name="Google Shape;270;p29"/>
          <p:cNvCxnSpPr>
            <a:cxnSpLocks/>
          </p:cNvCxnSpPr>
          <p:nvPr/>
        </p:nvCxnSpPr>
        <p:spPr>
          <a:xfrm>
            <a:off x="2346299" y="3108076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71" name="Google Shape;271;p29"/>
          <p:cNvGrpSpPr/>
          <p:nvPr/>
        </p:nvGrpSpPr>
        <p:grpSpPr>
          <a:xfrm>
            <a:off x="4298652" y="944891"/>
            <a:ext cx="546693" cy="411620"/>
            <a:chOff x="4101050" y="310138"/>
            <a:chExt cx="941925" cy="709200"/>
          </a:xfrm>
        </p:grpSpPr>
        <p:cxnSp>
          <p:nvCxnSpPr>
            <p:cNvPr id="272" name="Google Shape;272;p29"/>
            <p:cNvCxnSpPr/>
            <p:nvPr/>
          </p:nvCxnSpPr>
          <p:spPr>
            <a:xfrm>
              <a:off x="4101050" y="548338"/>
              <a:ext cx="0" cy="2328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3" name="Google Shape;273;p29"/>
            <p:cNvCxnSpPr/>
            <p:nvPr/>
          </p:nvCxnSpPr>
          <p:spPr>
            <a:xfrm>
              <a:off x="4258038" y="463738"/>
              <a:ext cx="0" cy="4020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29"/>
            <p:cNvCxnSpPr/>
            <p:nvPr/>
          </p:nvCxnSpPr>
          <p:spPr>
            <a:xfrm>
              <a:off x="4415025" y="400138"/>
              <a:ext cx="0" cy="5292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5" name="Google Shape;275;p29"/>
            <p:cNvCxnSpPr/>
            <p:nvPr/>
          </p:nvCxnSpPr>
          <p:spPr>
            <a:xfrm>
              <a:off x="4572013" y="310138"/>
              <a:ext cx="0" cy="7092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6" name="Google Shape;276;p29"/>
            <p:cNvCxnSpPr/>
            <p:nvPr/>
          </p:nvCxnSpPr>
          <p:spPr>
            <a:xfrm>
              <a:off x="5042975" y="548338"/>
              <a:ext cx="0" cy="2328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7" name="Google Shape;277;p29"/>
            <p:cNvCxnSpPr/>
            <p:nvPr/>
          </p:nvCxnSpPr>
          <p:spPr>
            <a:xfrm>
              <a:off x="4885988" y="463738"/>
              <a:ext cx="0" cy="4020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29"/>
            <p:cNvCxnSpPr/>
            <p:nvPr/>
          </p:nvCxnSpPr>
          <p:spPr>
            <a:xfrm>
              <a:off x="4729000" y="400138"/>
              <a:ext cx="0" cy="5292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9" name="Google Shape;279;p29"/>
            <p:cNvCxnSpPr/>
            <p:nvPr/>
          </p:nvCxnSpPr>
          <p:spPr>
            <a:xfrm>
              <a:off x="4179544" y="489088"/>
              <a:ext cx="0" cy="3513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0" name="Google Shape;280;p29"/>
            <p:cNvCxnSpPr/>
            <p:nvPr/>
          </p:nvCxnSpPr>
          <p:spPr>
            <a:xfrm>
              <a:off x="4336531" y="458338"/>
              <a:ext cx="0" cy="4128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1" name="Google Shape;281;p29"/>
            <p:cNvCxnSpPr/>
            <p:nvPr/>
          </p:nvCxnSpPr>
          <p:spPr>
            <a:xfrm>
              <a:off x="4493519" y="368038"/>
              <a:ext cx="0" cy="5934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29"/>
            <p:cNvCxnSpPr/>
            <p:nvPr/>
          </p:nvCxnSpPr>
          <p:spPr>
            <a:xfrm>
              <a:off x="4650506" y="368038"/>
              <a:ext cx="0" cy="5934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29"/>
            <p:cNvCxnSpPr/>
            <p:nvPr/>
          </p:nvCxnSpPr>
          <p:spPr>
            <a:xfrm>
              <a:off x="4807494" y="400138"/>
              <a:ext cx="0" cy="5292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284;p29"/>
            <p:cNvCxnSpPr/>
            <p:nvPr/>
          </p:nvCxnSpPr>
          <p:spPr>
            <a:xfrm>
              <a:off x="4964481" y="489088"/>
              <a:ext cx="0" cy="3513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85" name="Google Shape;285;p29"/>
          <p:cNvPicPr preferRelativeResize="0"/>
          <p:nvPr/>
        </p:nvPicPr>
        <p:blipFill rotWithShape="1">
          <a:blip r:embed="rId3">
            <a:alphaModFix/>
          </a:blip>
          <a:srcRect l="14302" t="13395" r="14294" b="13403"/>
          <a:stretch/>
        </p:blipFill>
        <p:spPr>
          <a:xfrm>
            <a:off x="7495625" y="676708"/>
            <a:ext cx="257326" cy="263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1" name="Google Shape;581;p38"/>
          <p:cNvCxnSpPr>
            <a:cxnSpLocks/>
          </p:cNvCxnSpPr>
          <p:nvPr/>
        </p:nvCxnSpPr>
        <p:spPr>
          <a:xfrm>
            <a:off x="2346300" y="707860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614;p41">
            <a:extLst>
              <a:ext uri="{FF2B5EF4-FFF2-40B4-BE49-F238E27FC236}">
                <a16:creationId xmlns:a16="http://schemas.microsoft.com/office/drawing/2014/main" id="{EF68E10E-B244-4682-909A-6BD642CBC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890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700" dirty="0">
                <a:solidFill>
                  <a:schemeClr val="bg2"/>
                </a:solidFill>
              </a:rPr>
              <a:t>Instrument tuning sets </a:t>
            </a:r>
            <a:r>
              <a:rPr lang="en-US" sz="2700" dirty="0">
                <a:solidFill>
                  <a:schemeClr val="tx1"/>
                </a:solidFill>
              </a:rPr>
              <a:t>screen</a:t>
            </a:r>
            <a:endParaRPr sz="27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965305-C2E2-4D95-8193-015BBC070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091" y="886173"/>
            <a:ext cx="5925818" cy="411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254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1" name="Google Shape;581;p38"/>
          <p:cNvCxnSpPr>
            <a:cxnSpLocks/>
          </p:cNvCxnSpPr>
          <p:nvPr/>
        </p:nvCxnSpPr>
        <p:spPr>
          <a:xfrm>
            <a:off x="2346300" y="662817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614;p41">
            <a:extLst>
              <a:ext uri="{FF2B5EF4-FFF2-40B4-BE49-F238E27FC236}">
                <a16:creationId xmlns:a16="http://schemas.microsoft.com/office/drawing/2014/main" id="{EF68E10E-B244-4682-909A-6BD642CBC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890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700" dirty="0">
                <a:solidFill>
                  <a:schemeClr val="bg2"/>
                </a:solidFill>
              </a:rPr>
              <a:t>Instrument tuning sets </a:t>
            </a:r>
            <a:r>
              <a:rPr lang="en-US" sz="2700" dirty="0">
                <a:solidFill>
                  <a:schemeClr val="tx1"/>
                </a:solidFill>
              </a:rPr>
              <a:t>screen (light)</a:t>
            </a:r>
            <a:endParaRPr sz="2700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8B2B33-D2DB-47C0-BBB4-6429826DC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470" y="785457"/>
            <a:ext cx="6231060" cy="435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45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1" name="Google Shape;581;p38"/>
          <p:cNvCxnSpPr>
            <a:cxnSpLocks/>
          </p:cNvCxnSpPr>
          <p:nvPr/>
        </p:nvCxnSpPr>
        <p:spPr>
          <a:xfrm>
            <a:off x="2346300" y="662817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614;p41">
            <a:extLst>
              <a:ext uri="{FF2B5EF4-FFF2-40B4-BE49-F238E27FC236}">
                <a16:creationId xmlns:a16="http://schemas.microsoft.com/office/drawing/2014/main" id="{EF68E10E-B244-4682-909A-6BD642CBC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890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700" dirty="0">
                <a:solidFill>
                  <a:schemeClr val="bg2"/>
                </a:solidFill>
              </a:rPr>
              <a:t>Instrument tuning sets </a:t>
            </a:r>
            <a:r>
              <a:rPr lang="en-US" sz="2700" dirty="0">
                <a:solidFill>
                  <a:schemeClr val="tx1"/>
                </a:solidFill>
              </a:rPr>
              <a:t>screen (dark)</a:t>
            </a:r>
            <a:endParaRPr sz="27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69F507-8E9B-45BB-8D2D-A592A0B34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815" y="755623"/>
            <a:ext cx="6368370" cy="429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999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161">
            <a:extLst>
              <a:ext uri="{FF2B5EF4-FFF2-40B4-BE49-F238E27FC236}">
                <a16:creationId xmlns:a16="http://schemas.microsoft.com/office/drawing/2014/main" id="{36EEC0CF-7608-43D4-A830-49A8B2619A36}"/>
              </a:ext>
            </a:extLst>
          </p:cNvPr>
          <p:cNvSpPr/>
          <p:nvPr/>
        </p:nvSpPr>
        <p:spPr>
          <a:xfrm>
            <a:off x="56055" y="3109170"/>
            <a:ext cx="815303" cy="13171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bg1"/>
              </a:solidFill>
            </a:endParaRPr>
          </a:p>
        </p:txBody>
      </p:sp>
      <p:sp>
        <p:nvSpPr>
          <p:cNvPr id="595" name="Google Shape;595;p4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2"/>
                </a:solidFill>
              </a:rPr>
              <a:t>ARCHITECTURE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5BE82A-8C07-49EA-9DB6-F7073B3701BF}"/>
              </a:ext>
            </a:extLst>
          </p:cNvPr>
          <p:cNvSpPr/>
          <p:nvPr/>
        </p:nvSpPr>
        <p:spPr>
          <a:xfrm>
            <a:off x="8369237" y="1835969"/>
            <a:ext cx="815303" cy="13171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bg1"/>
              </a:solidFill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E11FDA79-42FB-4720-95BD-BA8716CC82CE}"/>
              </a:ext>
            </a:extLst>
          </p:cNvPr>
          <p:cNvGrpSpPr/>
          <p:nvPr/>
        </p:nvGrpSpPr>
        <p:grpSpPr>
          <a:xfrm>
            <a:off x="2778802" y="1995141"/>
            <a:ext cx="5942657" cy="1821320"/>
            <a:chOff x="2724709" y="1592771"/>
            <a:chExt cx="6097286" cy="1868711"/>
          </a:xfrm>
        </p:grpSpPr>
        <p:sp>
          <p:nvSpPr>
            <p:cNvPr id="70" name="Google Shape;8874;p116">
              <a:extLst>
                <a:ext uri="{FF2B5EF4-FFF2-40B4-BE49-F238E27FC236}">
                  <a16:creationId xmlns:a16="http://schemas.microsoft.com/office/drawing/2014/main" id="{7A700A8E-2704-4B48-8534-1BBAEDF9E0C4}"/>
                </a:ext>
              </a:extLst>
            </p:cNvPr>
            <p:cNvSpPr txBox="1"/>
            <p:nvPr/>
          </p:nvSpPr>
          <p:spPr>
            <a:xfrm>
              <a:off x="2864523" y="2309965"/>
              <a:ext cx="1154638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accent6"/>
                  </a:solidFill>
                  <a:latin typeface="Rajdhani"/>
                  <a:ea typeface="Rajdhani"/>
                  <a:cs typeface="Rajdhani"/>
                  <a:sym typeface="Rajdhani"/>
                </a:rPr>
                <a:t>MODEL</a:t>
              </a:r>
              <a:endParaRPr sz="1800" b="1" dirty="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endParaRPr>
            </a:p>
          </p:txBody>
        </p:sp>
        <p:sp>
          <p:nvSpPr>
            <p:cNvPr id="71" name="Google Shape;8878;p116">
              <a:extLst>
                <a:ext uri="{FF2B5EF4-FFF2-40B4-BE49-F238E27FC236}">
                  <a16:creationId xmlns:a16="http://schemas.microsoft.com/office/drawing/2014/main" id="{C80C5C4B-8B32-47F8-86E4-AD7FD137E8FF}"/>
                </a:ext>
              </a:extLst>
            </p:cNvPr>
            <p:cNvSpPr txBox="1"/>
            <p:nvPr/>
          </p:nvSpPr>
          <p:spPr>
            <a:xfrm>
              <a:off x="7702191" y="2086569"/>
              <a:ext cx="837015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accent6"/>
                  </a:solidFill>
                  <a:latin typeface="Rajdhani"/>
                  <a:ea typeface="Rajdhani"/>
                  <a:cs typeface="Rajdhani"/>
                  <a:sym typeface="Rajdhani"/>
                </a:rPr>
                <a:t>VIEW</a:t>
              </a:r>
              <a:endParaRPr sz="1800" b="1" dirty="0">
                <a:solidFill>
                  <a:schemeClr val="accent6"/>
                </a:solidFill>
                <a:latin typeface="Rajdhani"/>
                <a:ea typeface="Rajdhani"/>
                <a:cs typeface="Rajdhani"/>
                <a:sym typeface="Rajdhani"/>
              </a:endParaRPr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258E805E-BE55-464E-A915-9041968CC9BB}"/>
                </a:ext>
              </a:extLst>
            </p:cNvPr>
            <p:cNvGrpSpPr/>
            <p:nvPr/>
          </p:nvGrpSpPr>
          <p:grpSpPr>
            <a:xfrm>
              <a:off x="4721519" y="1625543"/>
              <a:ext cx="2091795" cy="1835939"/>
              <a:chOff x="3291935" y="1796620"/>
              <a:chExt cx="2091795" cy="1835939"/>
            </a:xfrm>
          </p:grpSpPr>
          <p:sp>
            <p:nvSpPr>
              <p:cNvPr id="101" name="Google Shape;8896;p116">
                <a:extLst>
                  <a:ext uri="{FF2B5EF4-FFF2-40B4-BE49-F238E27FC236}">
                    <a16:creationId xmlns:a16="http://schemas.microsoft.com/office/drawing/2014/main" id="{ACFEBCFC-914C-4A0E-BA55-139407AF269C}"/>
                  </a:ext>
                </a:extLst>
              </p:cNvPr>
              <p:cNvSpPr/>
              <p:nvPr/>
            </p:nvSpPr>
            <p:spPr>
              <a:xfrm>
                <a:off x="3333091" y="2245868"/>
                <a:ext cx="263786" cy="263786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312" extrusionOk="0">
                    <a:moveTo>
                      <a:pt x="4656" y="1"/>
                    </a:moveTo>
                    <a:cubicBezTo>
                      <a:pt x="2084" y="1"/>
                      <a:pt x="0" y="2085"/>
                      <a:pt x="0" y="4656"/>
                    </a:cubicBezTo>
                    <a:cubicBezTo>
                      <a:pt x="0" y="7228"/>
                      <a:pt x="2084" y="9312"/>
                      <a:pt x="4656" y="9312"/>
                    </a:cubicBezTo>
                    <a:cubicBezTo>
                      <a:pt x="7228" y="9312"/>
                      <a:pt x="9311" y="7228"/>
                      <a:pt x="9311" y="4656"/>
                    </a:cubicBezTo>
                    <a:cubicBezTo>
                      <a:pt x="9311" y="2085"/>
                      <a:pt x="7228" y="1"/>
                      <a:pt x="46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7487797A-3D0E-4B48-82E0-6BFDFA487A91}"/>
                  </a:ext>
                </a:extLst>
              </p:cNvPr>
              <p:cNvGrpSpPr/>
              <p:nvPr/>
            </p:nvGrpSpPr>
            <p:grpSpPr>
              <a:xfrm>
                <a:off x="3291935" y="1796620"/>
                <a:ext cx="2091795" cy="1835939"/>
                <a:chOff x="3291935" y="1796620"/>
                <a:chExt cx="2091795" cy="1835939"/>
              </a:xfrm>
            </p:grpSpPr>
            <p:sp>
              <p:nvSpPr>
                <p:cNvPr id="103" name="Google Shape;8886;p116">
                  <a:extLst>
                    <a:ext uri="{FF2B5EF4-FFF2-40B4-BE49-F238E27FC236}">
                      <a16:creationId xmlns:a16="http://schemas.microsoft.com/office/drawing/2014/main" id="{218438DB-556B-4BD1-A356-A5445F991CD5}"/>
                    </a:ext>
                  </a:extLst>
                </p:cNvPr>
                <p:cNvSpPr/>
                <p:nvPr/>
              </p:nvSpPr>
              <p:spPr>
                <a:xfrm>
                  <a:off x="5091934" y="2662819"/>
                  <a:ext cx="263757" cy="2637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1" h="9312" extrusionOk="0">
                      <a:moveTo>
                        <a:pt x="4656" y="1"/>
                      </a:moveTo>
                      <a:cubicBezTo>
                        <a:pt x="2084" y="1"/>
                        <a:pt x="0" y="2085"/>
                        <a:pt x="0" y="4656"/>
                      </a:cubicBezTo>
                      <a:cubicBezTo>
                        <a:pt x="0" y="7228"/>
                        <a:pt x="2084" y="9312"/>
                        <a:pt x="4656" y="9312"/>
                      </a:cubicBezTo>
                      <a:cubicBezTo>
                        <a:pt x="7227" y="9312"/>
                        <a:pt x="9311" y="7228"/>
                        <a:pt x="9311" y="4656"/>
                      </a:cubicBezTo>
                      <a:cubicBezTo>
                        <a:pt x="9311" y="2085"/>
                        <a:pt x="7227" y="1"/>
                        <a:pt x="465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8897;p116">
                  <a:extLst>
                    <a:ext uri="{FF2B5EF4-FFF2-40B4-BE49-F238E27FC236}">
                      <a16:creationId xmlns:a16="http://schemas.microsoft.com/office/drawing/2014/main" id="{DACAF7D2-6274-44DA-B089-AD562767778B}"/>
                    </a:ext>
                  </a:extLst>
                </p:cNvPr>
                <p:cNvSpPr/>
                <p:nvPr/>
              </p:nvSpPr>
              <p:spPr>
                <a:xfrm>
                  <a:off x="3390048" y="3142893"/>
                  <a:ext cx="151467" cy="151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7" h="5347" extrusionOk="0">
                      <a:moveTo>
                        <a:pt x="2668" y="0"/>
                      </a:moveTo>
                      <a:cubicBezTo>
                        <a:pt x="1191" y="0"/>
                        <a:pt x="1" y="1191"/>
                        <a:pt x="1" y="2679"/>
                      </a:cubicBezTo>
                      <a:cubicBezTo>
                        <a:pt x="1" y="4156"/>
                        <a:pt x="1191" y="5346"/>
                        <a:pt x="2668" y="5346"/>
                      </a:cubicBezTo>
                      <a:cubicBezTo>
                        <a:pt x="4144" y="5346"/>
                        <a:pt x="5347" y="4156"/>
                        <a:pt x="5347" y="2679"/>
                      </a:cubicBezTo>
                      <a:cubicBezTo>
                        <a:pt x="5347" y="1191"/>
                        <a:pt x="4144" y="0"/>
                        <a:pt x="26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FDD8C0C1-F200-44D1-9C2E-B184701F38E8}"/>
                    </a:ext>
                  </a:extLst>
                </p:cNvPr>
                <p:cNvGrpSpPr/>
                <p:nvPr/>
              </p:nvGrpSpPr>
              <p:grpSpPr>
                <a:xfrm>
                  <a:off x="3291935" y="1796620"/>
                  <a:ext cx="2091795" cy="1835939"/>
                  <a:chOff x="614591" y="996375"/>
                  <a:chExt cx="3171719" cy="2783773"/>
                </a:xfrm>
              </p:grpSpPr>
              <p:sp>
                <p:nvSpPr>
                  <p:cNvPr id="107" name="Google Shape;8892;p116">
                    <a:extLst>
                      <a:ext uri="{FF2B5EF4-FFF2-40B4-BE49-F238E27FC236}">
                        <a16:creationId xmlns:a16="http://schemas.microsoft.com/office/drawing/2014/main" id="{72C1B09D-1B5E-4BD1-A2F9-3641E7952C05}"/>
                      </a:ext>
                    </a:extLst>
                  </p:cNvPr>
                  <p:cNvSpPr txBox="1"/>
                  <p:nvPr/>
                </p:nvSpPr>
                <p:spPr>
                  <a:xfrm>
                    <a:off x="1471316" y="2079879"/>
                    <a:ext cx="1555598" cy="4296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2000" b="1" dirty="0">
                        <a:solidFill>
                          <a:schemeClr val="accent6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rPr>
                      <a:t>View</a:t>
                    </a:r>
                  </a:p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2000" b="1" dirty="0">
                        <a:solidFill>
                          <a:schemeClr val="accent6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rPr>
                      <a:t>Model</a:t>
                    </a:r>
                    <a:endParaRPr sz="2000" b="1" dirty="0">
                      <a:solidFill>
                        <a:schemeClr val="accent6"/>
                      </a:solidFill>
                      <a:latin typeface="Rajdhani"/>
                      <a:ea typeface="Rajdhani"/>
                      <a:cs typeface="Rajdhani"/>
                      <a:sym typeface="Rajdhani"/>
                    </a:endParaRPr>
                  </a:p>
                </p:txBody>
              </p:sp>
              <p:grpSp>
                <p:nvGrpSpPr>
                  <p:cNvPr id="108" name="Google Shape;16127;p126">
                    <a:extLst>
                      <a:ext uri="{FF2B5EF4-FFF2-40B4-BE49-F238E27FC236}">
                        <a16:creationId xmlns:a16="http://schemas.microsoft.com/office/drawing/2014/main" id="{4EE5D056-15FF-4D42-ADFC-B512919CFC40}"/>
                      </a:ext>
                    </a:extLst>
                  </p:cNvPr>
                  <p:cNvGrpSpPr/>
                  <p:nvPr/>
                </p:nvGrpSpPr>
                <p:grpSpPr>
                  <a:xfrm>
                    <a:off x="614591" y="996375"/>
                    <a:ext cx="3171719" cy="2783773"/>
                    <a:chOff x="649648" y="271400"/>
                    <a:chExt cx="6215377" cy="5455143"/>
                  </a:xfrm>
                </p:grpSpPr>
                <p:sp>
                  <p:nvSpPr>
                    <p:cNvPr id="109" name="Google Shape;16128;p126">
                      <a:extLst>
                        <a:ext uri="{FF2B5EF4-FFF2-40B4-BE49-F238E27FC236}">
                          <a16:creationId xmlns:a16="http://schemas.microsoft.com/office/drawing/2014/main" id="{2DF035F5-52E3-4BF1-AA10-0C6D7390D9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41907" y="3717593"/>
                      <a:ext cx="3573900" cy="2008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2956" h="80358" fill="none" extrusionOk="0">
                          <a:moveTo>
                            <a:pt x="0" y="50612"/>
                          </a:moveTo>
                          <a:cubicBezTo>
                            <a:pt x="53053" y="80357"/>
                            <a:pt x="120314" y="56605"/>
                            <a:pt x="142956" y="0"/>
                          </a:cubicBezTo>
                        </a:path>
                      </a:pathLst>
                    </a:custGeom>
                    <a:noFill/>
                    <a:ln w="9525" cap="flat" cmpd="sng">
                      <a:solidFill>
                        <a:schemeClr val="tx2"/>
                      </a:solidFill>
                      <a:prstDash val="solid"/>
                      <a:miter lim="22198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" name="Google Shape;16129;p126">
                      <a:extLst>
                        <a:ext uri="{FF2B5EF4-FFF2-40B4-BE49-F238E27FC236}">
                          <a16:creationId xmlns:a16="http://schemas.microsoft.com/office/drawing/2014/main" id="{56099131-4FAF-4FA4-900A-06CF96FDB2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59875" y="2446825"/>
                      <a:ext cx="338550" cy="1598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542" h="63931" fill="none" extrusionOk="0">
                          <a:moveTo>
                            <a:pt x="888" y="0"/>
                          </a:moveTo>
                          <a:cubicBezTo>
                            <a:pt x="223" y="4440"/>
                            <a:pt x="1" y="9102"/>
                            <a:pt x="1" y="13763"/>
                          </a:cubicBezTo>
                          <a:cubicBezTo>
                            <a:pt x="1" y="31300"/>
                            <a:pt x="4662" y="48614"/>
                            <a:pt x="13541" y="63931"/>
                          </a:cubicBezTo>
                        </a:path>
                      </a:pathLst>
                    </a:custGeom>
                    <a:noFill/>
                    <a:ln w="9525" cap="flat" cmpd="sng">
                      <a:solidFill>
                        <a:schemeClr val="tx2"/>
                      </a:solidFill>
                      <a:prstDash val="solid"/>
                      <a:miter lim="22198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1" name="Google Shape;16130;p126">
                      <a:extLst>
                        <a:ext uri="{FF2B5EF4-FFF2-40B4-BE49-F238E27FC236}">
                          <a16:creationId xmlns:a16="http://schemas.microsoft.com/office/drawing/2014/main" id="{C8D4B7A3-041C-4C07-9070-AC98673FC4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09500" y="271400"/>
                      <a:ext cx="5149975" cy="2519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5999" h="100781" fill="none" extrusionOk="0">
                          <a:moveTo>
                            <a:pt x="187352" y="100780"/>
                          </a:moveTo>
                          <a:cubicBezTo>
                            <a:pt x="187352" y="77694"/>
                            <a:pt x="179361" y="55496"/>
                            <a:pt x="165154" y="37738"/>
                          </a:cubicBezTo>
                          <a:lnTo>
                            <a:pt x="187352" y="37738"/>
                          </a:lnTo>
                          <a:cubicBezTo>
                            <a:pt x="197563" y="37738"/>
                            <a:pt x="205998" y="29302"/>
                            <a:pt x="205998" y="18869"/>
                          </a:cubicBezTo>
                          <a:cubicBezTo>
                            <a:pt x="205998" y="8436"/>
                            <a:pt x="197563" y="1"/>
                            <a:pt x="187352" y="1"/>
                          </a:cubicBezTo>
                          <a:lnTo>
                            <a:pt x="91012" y="1"/>
                          </a:lnTo>
                          <a:lnTo>
                            <a:pt x="89681" y="1"/>
                          </a:lnTo>
                          <a:lnTo>
                            <a:pt x="86573" y="1"/>
                          </a:lnTo>
                          <a:cubicBezTo>
                            <a:pt x="51056" y="1"/>
                            <a:pt x="17981" y="18869"/>
                            <a:pt x="0" y="49725"/>
                          </a:cubicBezTo>
                        </a:path>
                      </a:pathLst>
                    </a:custGeom>
                    <a:noFill/>
                    <a:ln w="9525" cap="flat" cmpd="sng">
                      <a:solidFill>
                        <a:schemeClr val="tx2"/>
                      </a:solidFill>
                      <a:prstDash val="solid"/>
                      <a:miter lim="22198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" name="Google Shape;16131;p126">
                      <a:extLst>
                        <a:ext uri="{FF2B5EF4-FFF2-40B4-BE49-F238E27FC236}">
                          <a16:creationId xmlns:a16="http://schemas.microsoft.com/office/drawing/2014/main" id="{E7903CED-7243-42E3-BD31-8608B9CC92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975" y="415700"/>
                      <a:ext cx="754750" cy="754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190" h="30190" fill="none" extrusionOk="0">
                          <a:moveTo>
                            <a:pt x="17315" y="0"/>
                          </a:moveTo>
                          <a:cubicBezTo>
                            <a:pt x="5772" y="0"/>
                            <a:pt x="0" y="13763"/>
                            <a:pt x="7992" y="21977"/>
                          </a:cubicBezTo>
                          <a:cubicBezTo>
                            <a:pt x="16205" y="30190"/>
                            <a:pt x="30190" y="24418"/>
                            <a:pt x="30190" y="12875"/>
                          </a:cubicBezTo>
                          <a:cubicBezTo>
                            <a:pt x="30190" y="5772"/>
                            <a:pt x="24418" y="0"/>
                            <a:pt x="17315" y="0"/>
                          </a:cubicBezTo>
                          <a:close/>
                        </a:path>
                      </a:pathLst>
                    </a:custGeom>
                    <a:noFill/>
                    <a:ln w="9525" cap="flat" cmpd="sng">
                      <a:solidFill>
                        <a:srgbClr val="E3E9ED"/>
                      </a:solidFill>
                      <a:prstDash val="solid"/>
                      <a:miter lim="22198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" name="Google Shape;16132;p126">
                      <a:extLst>
                        <a:ext uri="{FF2B5EF4-FFF2-40B4-BE49-F238E27FC236}">
                          <a16:creationId xmlns:a16="http://schemas.microsoft.com/office/drawing/2014/main" id="{2CF04300-5E0C-463E-9A10-2FCE3C642C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9475" y="2457925"/>
                      <a:ext cx="5183275" cy="26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7331" h="105886" fill="none" extrusionOk="0">
                          <a:moveTo>
                            <a:pt x="39513" y="0"/>
                          </a:moveTo>
                          <a:cubicBezTo>
                            <a:pt x="38847" y="4440"/>
                            <a:pt x="38404" y="8880"/>
                            <a:pt x="38626" y="13319"/>
                          </a:cubicBezTo>
                          <a:cubicBezTo>
                            <a:pt x="38404" y="31300"/>
                            <a:pt x="43953" y="48836"/>
                            <a:pt x="54164" y="63487"/>
                          </a:cubicBezTo>
                          <a:lnTo>
                            <a:pt x="18869" y="63487"/>
                          </a:lnTo>
                          <a:cubicBezTo>
                            <a:pt x="8436" y="63487"/>
                            <a:pt x="1" y="71922"/>
                            <a:pt x="1" y="82355"/>
                          </a:cubicBezTo>
                          <a:cubicBezTo>
                            <a:pt x="1" y="92566"/>
                            <a:pt x="8436" y="101002"/>
                            <a:pt x="18869" y="101002"/>
                          </a:cubicBezTo>
                          <a:lnTo>
                            <a:pt x="116097" y="101002"/>
                          </a:lnTo>
                          <a:cubicBezTo>
                            <a:pt x="154277" y="105885"/>
                            <a:pt x="191126" y="85463"/>
                            <a:pt x="207331" y="50390"/>
                          </a:cubicBezTo>
                        </a:path>
                      </a:pathLst>
                    </a:custGeom>
                    <a:noFill/>
                    <a:ln w="9525" cap="flat" cmpd="sng">
                      <a:solidFill>
                        <a:schemeClr val="bg2"/>
                      </a:solidFill>
                      <a:prstDash val="solid"/>
                      <a:miter lim="22198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4" name="Google Shape;16133;p126">
                      <a:extLst>
                        <a:ext uri="{FF2B5EF4-FFF2-40B4-BE49-F238E27FC236}">
                          <a16:creationId xmlns:a16="http://schemas.microsoft.com/office/drawing/2014/main" id="{78B096D7-C4FE-4E79-A294-6547FF3F70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5774" y="387950"/>
                      <a:ext cx="4012324" cy="2402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493" h="96119" fill="none" extrusionOk="0">
                          <a:moveTo>
                            <a:pt x="160492" y="96118"/>
                          </a:moveTo>
                          <a:cubicBezTo>
                            <a:pt x="160492" y="57494"/>
                            <a:pt x="135630" y="23530"/>
                            <a:pt x="99003" y="11765"/>
                          </a:cubicBezTo>
                          <a:cubicBezTo>
                            <a:pt x="62377" y="0"/>
                            <a:pt x="22420" y="13097"/>
                            <a:pt x="0" y="44397"/>
                          </a:cubicBezTo>
                        </a:path>
                      </a:pathLst>
                    </a:custGeom>
                    <a:noFill/>
                    <a:ln w="9525" cap="flat" cmpd="sng">
                      <a:solidFill>
                        <a:schemeClr val="bg2"/>
                      </a:solidFill>
                      <a:prstDash val="solid"/>
                      <a:miter lim="22198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5" name="Google Shape;16134;p126">
                      <a:extLst>
                        <a:ext uri="{FF2B5EF4-FFF2-40B4-BE49-F238E27FC236}">
                          <a16:creationId xmlns:a16="http://schemas.microsoft.com/office/drawing/2014/main" id="{35787A70-D473-4B17-80E5-D3313FB2F7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648" y="670970"/>
                      <a:ext cx="5183119" cy="42982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5333" h="170260" fill="none" extrusionOk="0">
                          <a:moveTo>
                            <a:pt x="205333" y="84575"/>
                          </a:moveTo>
                          <a:cubicBezTo>
                            <a:pt x="205333" y="51944"/>
                            <a:pt x="185133" y="22865"/>
                            <a:pt x="154721" y="11322"/>
                          </a:cubicBezTo>
                          <a:cubicBezTo>
                            <a:pt x="124088" y="1"/>
                            <a:pt x="89681" y="8880"/>
                            <a:pt x="68371" y="33520"/>
                          </a:cubicBezTo>
                          <a:lnTo>
                            <a:pt x="18869" y="33520"/>
                          </a:lnTo>
                          <a:cubicBezTo>
                            <a:pt x="8436" y="33520"/>
                            <a:pt x="1" y="41955"/>
                            <a:pt x="1" y="52388"/>
                          </a:cubicBezTo>
                          <a:cubicBezTo>
                            <a:pt x="1" y="62599"/>
                            <a:pt x="8436" y="71034"/>
                            <a:pt x="18869" y="71034"/>
                          </a:cubicBezTo>
                          <a:lnTo>
                            <a:pt x="50612" y="71034"/>
                          </a:lnTo>
                          <a:cubicBezTo>
                            <a:pt x="44175" y="108549"/>
                            <a:pt x="65929" y="145176"/>
                            <a:pt x="101668" y="157607"/>
                          </a:cubicBezTo>
                          <a:cubicBezTo>
                            <a:pt x="137629" y="170260"/>
                            <a:pt x="177363" y="155165"/>
                            <a:pt x="195788" y="121868"/>
                          </a:cubicBezTo>
                        </a:path>
                      </a:pathLst>
                    </a:custGeom>
                    <a:noFill/>
                    <a:ln w="9525" cap="flat" cmpd="sng">
                      <a:solidFill>
                        <a:schemeClr val="tx2"/>
                      </a:solidFill>
                      <a:prstDash val="solid"/>
                      <a:miter lim="22198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" name="Google Shape;16135;p126">
                      <a:extLst>
                        <a:ext uri="{FF2B5EF4-FFF2-40B4-BE49-F238E27FC236}">
                          <a16:creationId xmlns:a16="http://schemas.microsoft.com/office/drawing/2014/main" id="{19287A78-6314-4CEF-8BDF-E9B7C29629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1699" y="1059451"/>
                      <a:ext cx="5133326" cy="37625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5333" h="150504" fill="none" extrusionOk="0">
                          <a:moveTo>
                            <a:pt x="85685" y="0"/>
                          </a:moveTo>
                          <a:cubicBezTo>
                            <a:pt x="33297" y="222"/>
                            <a:pt x="0" y="56383"/>
                            <a:pt x="25306" y="102333"/>
                          </a:cubicBezTo>
                          <a:cubicBezTo>
                            <a:pt x="50390" y="148283"/>
                            <a:pt x="115652" y="150503"/>
                            <a:pt x="144066" y="106551"/>
                          </a:cubicBezTo>
                          <a:lnTo>
                            <a:pt x="186464" y="106551"/>
                          </a:lnTo>
                          <a:cubicBezTo>
                            <a:pt x="196897" y="106551"/>
                            <a:pt x="205332" y="98116"/>
                            <a:pt x="205332" y="87683"/>
                          </a:cubicBezTo>
                          <a:cubicBezTo>
                            <a:pt x="205332" y="77250"/>
                            <a:pt x="196897" y="68814"/>
                            <a:pt x="186464" y="68814"/>
                          </a:cubicBezTo>
                          <a:lnTo>
                            <a:pt x="154943" y="68814"/>
                          </a:lnTo>
                          <a:cubicBezTo>
                            <a:pt x="154721" y="30856"/>
                            <a:pt x="123865" y="0"/>
                            <a:pt x="85685" y="0"/>
                          </a:cubicBezTo>
                          <a:close/>
                        </a:path>
                      </a:pathLst>
                    </a:custGeom>
                    <a:noFill/>
                    <a:ln w="9525" cap="flat" cmpd="sng">
                      <a:solidFill>
                        <a:schemeClr val="bg2"/>
                      </a:solidFill>
                      <a:prstDash val="solid"/>
                      <a:miter lim="22198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17" name="Google Shape;16136;p126">
                      <a:extLst>
                        <a:ext uri="{FF2B5EF4-FFF2-40B4-BE49-F238E27FC236}">
                          <a16:creationId xmlns:a16="http://schemas.microsoft.com/office/drawing/2014/main" id="{AB4839EE-0C89-4BE8-A9AB-FF9F6E2323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975" y="2912975"/>
                      <a:ext cx="754750" cy="75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190" h="30191" fill="none" extrusionOk="0">
                          <a:moveTo>
                            <a:pt x="17315" y="1"/>
                          </a:moveTo>
                          <a:cubicBezTo>
                            <a:pt x="5772" y="1"/>
                            <a:pt x="0" y="13764"/>
                            <a:pt x="7992" y="21977"/>
                          </a:cubicBezTo>
                          <a:cubicBezTo>
                            <a:pt x="16205" y="30190"/>
                            <a:pt x="30190" y="24419"/>
                            <a:pt x="30190" y="12876"/>
                          </a:cubicBezTo>
                          <a:cubicBezTo>
                            <a:pt x="30190" y="5772"/>
                            <a:pt x="24418" y="1"/>
                            <a:pt x="17315" y="1"/>
                          </a:cubicBezTo>
                          <a:close/>
                        </a:path>
                      </a:pathLst>
                    </a:custGeom>
                    <a:noFill/>
                    <a:ln w="9525" cap="flat" cmpd="sng">
                      <a:solidFill>
                        <a:srgbClr val="E3E9ED"/>
                      </a:solidFill>
                      <a:prstDash val="solid"/>
                      <a:miter lim="22198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" name="Google Shape;16138;p126">
                      <a:extLst>
                        <a:ext uri="{FF2B5EF4-FFF2-40B4-BE49-F238E27FC236}">
                          <a16:creationId xmlns:a16="http://schemas.microsoft.com/office/drawing/2014/main" id="{3ECCD8DC-2027-4314-9C0B-566BE67635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2775" y="4183825"/>
                      <a:ext cx="754775" cy="760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191" h="30412" fill="none" extrusionOk="0">
                          <a:moveTo>
                            <a:pt x="17315" y="0"/>
                          </a:moveTo>
                          <a:cubicBezTo>
                            <a:pt x="5772" y="0"/>
                            <a:pt x="1" y="13985"/>
                            <a:pt x="7992" y="22199"/>
                          </a:cubicBezTo>
                          <a:cubicBezTo>
                            <a:pt x="16205" y="30412"/>
                            <a:pt x="30190" y="24640"/>
                            <a:pt x="30190" y="13097"/>
                          </a:cubicBezTo>
                          <a:cubicBezTo>
                            <a:pt x="30190" y="5772"/>
                            <a:pt x="24419" y="0"/>
                            <a:pt x="17315" y="0"/>
                          </a:cubicBezTo>
                          <a:close/>
                        </a:path>
                      </a:pathLst>
                    </a:custGeom>
                    <a:noFill/>
                    <a:ln w="9525" cap="flat" cmpd="sng">
                      <a:solidFill>
                        <a:srgbClr val="E3E9ED"/>
                      </a:solidFill>
                      <a:prstDash val="solid"/>
                      <a:miter lim="22198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" name="Google Shape;16139;p126">
                      <a:extLst>
                        <a:ext uri="{FF2B5EF4-FFF2-40B4-BE49-F238E27FC236}">
                          <a16:creationId xmlns:a16="http://schemas.microsoft.com/office/drawing/2014/main" id="{1B12665B-1C00-49D0-866C-44D7EEB654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2775" y="1669900"/>
                      <a:ext cx="754775" cy="754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191" h="30190" fill="none" extrusionOk="0">
                          <a:moveTo>
                            <a:pt x="17315" y="0"/>
                          </a:moveTo>
                          <a:cubicBezTo>
                            <a:pt x="5772" y="0"/>
                            <a:pt x="1" y="13985"/>
                            <a:pt x="8214" y="22198"/>
                          </a:cubicBezTo>
                          <a:cubicBezTo>
                            <a:pt x="16205" y="30189"/>
                            <a:pt x="30190" y="24418"/>
                            <a:pt x="30190" y="12875"/>
                          </a:cubicBezTo>
                          <a:cubicBezTo>
                            <a:pt x="30190" y="5772"/>
                            <a:pt x="24419" y="0"/>
                            <a:pt x="17315" y="0"/>
                          </a:cubicBezTo>
                          <a:close/>
                        </a:path>
                      </a:pathLst>
                    </a:custGeom>
                    <a:noFill/>
                    <a:ln w="9525" cap="flat" cmpd="sng">
                      <a:solidFill>
                        <a:srgbClr val="E3E9ED"/>
                      </a:solidFill>
                      <a:prstDash val="solid"/>
                      <a:miter lim="22198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06" name="Google Shape;8897;p116">
                  <a:extLst>
                    <a:ext uri="{FF2B5EF4-FFF2-40B4-BE49-F238E27FC236}">
                      <a16:creationId xmlns:a16="http://schemas.microsoft.com/office/drawing/2014/main" id="{86C2D755-E9A1-40A6-97C0-CFA3D0EF8DDD}"/>
                    </a:ext>
                  </a:extLst>
                </p:cNvPr>
                <p:cNvSpPr/>
                <p:nvPr/>
              </p:nvSpPr>
              <p:spPr>
                <a:xfrm>
                  <a:off x="5148608" y="1877473"/>
                  <a:ext cx="151467" cy="151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7" h="5347" extrusionOk="0">
                      <a:moveTo>
                        <a:pt x="2668" y="0"/>
                      </a:moveTo>
                      <a:cubicBezTo>
                        <a:pt x="1191" y="0"/>
                        <a:pt x="1" y="1191"/>
                        <a:pt x="1" y="2679"/>
                      </a:cubicBezTo>
                      <a:cubicBezTo>
                        <a:pt x="1" y="4156"/>
                        <a:pt x="1191" y="5346"/>
                        <a:pt x="2668" y="5346"/>
                      </a:cubicBezTo>
                      <a:cubicBezTo>
                        <a:pt x="4144" y="5346"/>
                        <a:pt x="5347" y="4156"/>
                        <a:pt x="5347" y="2679"/>
                      </a:cubicBezTo>
                      <a:cubicBezTo>
                        <a:pt x="5347" y="1191"/>
                        <a:pt x="4144" y="0"/>
                        <a:pt x="26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C8DF38A8-6D91-4A68-A826-0321DB09F33E}"/>
                </a:ext>
              </a:extLst>
            </p:cNvPr>
            <p:cNvGrpSpPr/>
            <p:nvPr/>
          </p:nvGrpSpPr>
          <p:grpSpPr>
            <a:xfrm>
              <a:off x="2724709" y="1837248"/>
              <a:ext cx="2098968" cy="1424335"/>
              <a:chOff x="1546678" y="2094900"/>
              <a:chExt cx="2098968" cy="1424335"/>
            </a:xfrm>
          </p:grpSpPr>
          <p:sp>
            <p:nvSpPr>
              <p:cNvPr id="90" name="Google Shape;8888;p116">
                <a:extLst>
                  <a:ext uri="{FF2B5EF4-FFF2-40B4-BE49-F238E27FC236}">
                    <a16:creationId xmlns:a16="http://schemas.microsoft.com/office/drawing/2014/main" id="{750E588F-0F0B-41DD-8C10-B24858CEAAEA}"/>
                  </a:ext>
                </a:extLst>
              </p:cNvPr>
              <p:cNvSpPr/>
              <p:nvPr/>
            </p:nvSpPr>
            <p:spPr>
              <a:xfrm>
                <a:off x="1546678" y="2094900"/>
                <a:ext cx="1424335" cy="1424335"/>
              </a:xfrm>
              <a:custGeom>
                <a:avLst/>
                <a:gdLst/>
                <a:ahLst/>
                <a:cxnLst/>
                <a:rect l="l" t="t" r="r" b="b"/>
                <a:pathLst>
                  <a:path w="50281" h="50281" extrusionOk="0">
                    <a:moveTo>
                      <a:pt x="25134" y="4430"/>
                    </a:moveTo>
                    <a:cubicBezTo>
                      <a:pt x="36552" y="4430"/>
                      <a:pt x="45839" y="13717"/>
                      <a:pt x="45839" y="25135"/>
                    </a:cubicBezTo>
                    <a:cubicBezTo>
                      <a:pt x="45839" y="36553"/>
                      <a:pt x="36552" y="45840"/>
                      <a:pt x="25134" y="45840"/>
                    </a:cubicBezTo>
                    <a:cubicBezTo>
                      <a:pt x="13716" y="45840"/>
                      <a:pt x="4429" y="36553"/>
                      <a:pt x="4429" y="25135"/>
                    </a:cubicBezTo>
                    <a:cubicBezTo>
                      <a:pt x="4429" y="13717"/>
                      <a:pt x="13716" y="4430"/>
                      <a:pt x="25134" y="4430"/>
                    </a:cubicBezTo>
                    <a:close/>
                    <a:moveTo>
                      <a:pt x="25134" y="1"/>
                    </a:moveTo>
                    <a:cubicBezTo>
                      <a:pt x="11252" y="1"/>
                      <a:pt x="0" y="11252"/>
                      <a:pt x="0" y="25135"/>
                    </a:cubicBezTo>
                    <a:cubicBezTo>
                      <a:pt x="0" y="39017"/>
                      <a:pt x="11252" y="50281"/>
                      <a:pt x="25134" y="50281"/>
                    </a:cubicBezTo>
                    <a:cubicBezTo>
                      <a:pt x="39017" y="50281"/>
                      <a:pt x="50280" y="39017"/>
                      <a:pt x="50280" y="25135"/>
                    </a:cubicBezTo>
                    <a:cubicBezTo>
                      <a:pt x="50280" y="11252"/>
                      <a:pt x="39017" y="1"/>
                      <a:pt x="25134" y="1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/>
                  </a:solidFill>
                </a:endParaRPr>
              </a:p>
            </p:txBody>
          </p:sp>
          <p:grpSp>
            <p:nvGrpSpPr>
              <p:cNvPr id="91" name="Google Shape;16175;p126">
                <a:extLst>
                  <a:ext uri="{FF2B5EF4-FFF2-40B4-BE49-F238E27FC236}">
                    <a16:creationId xmlns:a16="http://schemas.microsoft.com/office/drawing/2014/main" id="{BE8DE669-8D46-480A-AFAA-16BD6B5A04F1}"/>
                  </a:ext>
                </a:extLst>
              </p:cNvPr>
              <p:cNvGrpSpPr/>
              <p:nvPr/>
            </p:nvGrpSpPr>
            <p:grpSpPr>
              <a:xfrm rot="16200000">
                <a:off x="1899697" y="1765267"/>
                <a:ext cx="1401496" cy="2090403"/>
                <a:chOff x="1716825" y="1121550"/>
                <a:chExt cx="622800" cy="928938"/>
              </a:xfrm>
            </p:grpSpPr>
            <p:grpSp>
              <p:nvGrpSpPr>
                <p:cNvPr id="92" name="Google Shape;16176;p126">
                  <a:extLst>
                    <a:ext uri="{FF2B5EF4-FFF2-40B4-BE49-F238E27FC236}">
                      <a16:creationId xmlns:a16="http://schemas.microsoft.com/office/drawing/2014/main" id="{F9D6A838-266F-4AE7-88AE-148D190CCDBE}"/>
                    </a:ext>
                  </a:extLst>
                </p:cNvPr>
                <p:cNvGrpSpPr/>
                <p:nvPr/>
              </p:nvGrpSpPr>
              <p:grpSpPr>
                <a:xfrm>
                  <a:off x="1716825" y="1121550"/>
                  <a:ext cx="622800" cy="928938"/>
                  <a:chOff x="1716825" y="1121550"/>
                  <a:chExt cx="622800" cy="928938"/>
                </a:xfrm>
              </p:grpSpPr>
              <p:cxnSp>
                <p:nvCxnSpPr>
                  <p:cNvPr id="99" name="Google Shape;16177;p126">
                    <a:extLst>
                      <a:ext uri="{FF2B5EF4-FFF2-40B4-BE49-F238E27FC236}">
                        <a16:creationId xmlns:a16="http://schemas.microsoft.com/office/drawing/2014/main" id="{BE60A07C-1E9F-4604-B6E7-B46B90680D71}"/>
                      </a:ext>
                    </a:extLst>
                  </p:cNvPr>
                  <p:cNvCxnSpPr/>
                  <p:nvPr/>
                </p:nvCxnSpPr>
                <p:spPr>
                  <a:xfrm>
                    <a:off x="1954750" y="1738188"/>
                    <a:ext cx="0" cy="3123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tx2"/>
                    </a:solidFill>
                    <a:prstDash val="solid"/>
                    <a:round/>
                    <a:headEnd type="arrow" w="med" len="med"/>
                    <a:tailEnd type="none" w="med" len="med"/>
                  </a:ln>
                </p:spPr>
              </p:cxnSp>
              <p:sp>
                <p:nvSpPr>
                  <p:cNvPr id="100" name="Google Shape;16178;p126">
                    <a:extLst>
                      <a:ext uri="{FF2B5EF4-FFF2-40B4-BE49-F238E27FC236}">
                        <a16:creationId xmlns:a16="http://schemas.microsoft.com/office/drawing/2014/main" id="{7B9EDCE5-0FE3-438E-90A7-6B3F9B8C043A}"/>
                      </a:ext>
                    </a:extLst>
                  </p:cNvPr>
                  <p:cNvSpPr/>
                  <p:nvPr/>
                </p:nvSpPr>
                <p:spPr>
                  <a:xfrm>
                    <a:off x="1716825" y="1121550"/>
                    <a:ext cx="622800" cy="622800"/>
                  </a:xfrm>
                  <a:prstGeom prst="ellipse">
                    <a:avLst/>
                  </a:prstGeom>
                  <a:noFill/>
                  <a:ln w="9525" cap="flat" cmpd="sng">
                    <a:solidFill>
                      <a:srgbClr val="213B55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3" name="Google Shape;16179;p126">
                  <a:extLst>
                    <a:ext uri="{FF2B5EF4-FFF2-40B4-BE49-F238E27FC236}">
                      <a16:creationId xmlns:a16="http://schemas.microsoft.com/office/drawing/2014/main" id="{CE0A64E3-14E7-42F9-ACEB-34DCBAB32CC0}"/>
                    </a:ext>
                  </a:extLst>
                </p:cNvPr>
                <p:cNvGrpSpPr/>
                <p:nvPr/>
              </p:nvGrpSpPr>
              <p:grpSpPr>
                <a:xfrm>
                  <a:off x="1768050" y="1172775"/>
                  <a:ext cx="520200" cy="832000"/>
                  <a:chOff x="1768050" y="1172775"/>
                  <a:chExt cx="520200" cy="832000"/>
                </a:xfrm>
              </p:grpSpPr>
              <p:cxnSp>
                <p:nvCxnSpPr>
                  <p:cNvPr id="97" name="Google Shape;16180;p126">
                    <a:extLst>
                      <a:ext uri="{FF2B5EF4-FFF2-40B4-BE49-F238E27FC236}">
                        <a16:creationId xmlns:a16="http://schemas.microsoft.com/office/drawing/2014/main" id="{F450C621-8608-47DC-A641-9F4D2A6C0A62}"/>
                      </a:ext>
                    </a:extLst>
                  </p:cNvPr>
                  <p:cNvCxnSpPr/>
                  <p:nvPr/>
                </p:nvCxnSpPr>
                <p:spPr>
                  <a:xfrm>
                    <a:off x="2003025" y="1692475"/>
                    <a:ext cx="0" cy="3123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bg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8" name="Google Shape;16181;p126">
                    <a:extLst>
                      <a:ext uri="{FF2B5EF4-FFF2-40B4-BE49-F238E27FC236}">
                        <a16:creationId xmlns:a16="http://schemas.microsoft.com/office/drawing/2014/main" id="{2F0D5338-BA50-41D8-AAAC-6CAD6A3BD044}"/>
                      </a:ext>
                    </a:extLst>
                  </p:cNvPr>
                  <p:cNvSpPr/>
                  <p:nvPr/>
                </p:nvSpPr>
                <p:spPr>
                  <a:xfrm>
                    <a:off x="1768050" y="1172775"/>
                    <a:ext cx="520200" cy="520200"/>
                  </a:xfrm>
                  <a:prstGeom prst="ellipse">
                    <a:avLst/>
                  </a:prstGeom>
                  <a:noFill/>
                  <a:ln w="9525" cap="flat" cmpd="sng">
                    <a:solidFill>
                      <a:srgbClr val="667E9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" name="Google Shape;16182;p126">
                  <a:extLst>
                    <a:ext uri="{FF2B5EF4-FFF2-40B4-BE49-F238E27FC236}">
                      <a16:creationId xmlns:a16="http://schemas.microsoft.com/office/drawing/2014/main" id="{99876CA1-1558-4657-A0F7-DEBCD598E5B4}"/>
                    </a:ext>
                  </a:extLst>
                </p:cNvPr>
                <p:cNvGrpSpPr/>
                <p:nvPr/>
              </p:nvGrpSpPr>
              <p:grpSpPr>
                <a:xfrm>
                  <a:off x="1820100" y="1225475"/>
                  <a:ext cx="416400" cy="729575"/>
                  <a:chOff x="1820100" y="1225475"/>
                  <a:chExt cx="416400" cy="729575"/>
                </a:xfrm>
              </p:grpSpPr>
              <p:cxnSp>
                <p:nvCxnSpPr>
                  <p:cNvPr id="95" name="Google Shape;16183;p126">
                    <a:extLst>
                      <a:ext uri="{FF2B5EF4-FFF2-40B4-BE49-F238E27FC236}">
                        <a16:creationId xmlns:a16="http://schemas.microsoft.com/office/drawing/2014/main" id="{D8AD6CD0-0C87-4017-9185-ACD36CBE54E3}"/>
                      </a:ext>
                    </a:extLst>
                  </p:cNvPr>
                  <p:cNvCxnSpPr/>
                  <p:nvPr/>
                </p:nvCxnSpPr>
                <p:spPr>
                  <a:xfrm>
                    <a:off x="2051300" y="1642750"/>
                    <a:ext cx="0" cy="3123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arrow" w="med" len="med"/>
                  </a:ln>
                </p:spPr>
              </p:cxnSp>
              <p:sp>
                <p:nvSpPr>
                  <p:cNvPr id="96" name="Google Shape;16184;p126">
                    <a:extLst>
                      <a:ext uri="{FF2B5EF4-FFF2-40B4-BE49-F238E27FC236}">
                        <a16:creationId xmlns:a16="http://schemas.microsoft.com/office/drawing/2014/main" id="{6C4FFB7E-D137-42A8-B413-A95C66DE21CA}"/>
                      </a:ext>
                    </a:extLst>
                  </p:cNvPr>
                  <p:cNvSpPr/>
                  <p:nvPr/>
                </p:nvSpPr>
                <p:spPr>
                  <a:xfrm>
                    <a:off x="1820100" y="1225475"/>
                    <a:ext cx="416400" cy="416400"/>
                  </a:xfrm>
                  <a:prstGeom prst="ellipse">
                    <a:avLst/>
                  </a:prstGeom>
                  <a:noFill/>
                  <a:ln w="9525" cap="flat" cmpd="sng">
                    <a:solidFill>
                      <a:schemeClr val="tx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4DA75A9D-5982-44F6-A35F-A61E8F58D6E0}"/>
                </a:ext>
              </a:extLst>
            </p:cNvPr>
            <p:cNvGrpSpPr/>
            <p:nvPr/>
          </p:nvGrpSpPr>
          <p:grpSpPr>
            <a:xfrm rot="10800000">
              <a:off x="6707068" y="1592771"/>
              <a:ext cx="2114927" cy="1424335"/>
              <a:chOff x="1546678" y="2094900"/>
              <a:chExt cx="2114927" cy="1424335"/>
            </a:xfrm>
          </p:grpSpPr>
          <p:sp>
            <p:nvSpPr>
              <p:cNvPr id="79" name="Google Shape;8888;p116">
                <a:extLst>
                  <a:ext uri="{FF2B5EF4-FFF2-40B4-BE49-F238E27FC236}">
                    <a16:creationId xmlns:a16="http://schemas.microsoft.com/office/drawing/2014/main" id="{7E72D2C2-F017-43EA-AF7E-FE31DC45967F}"/>
                  </a:ext>
                </a:extLst>
              </p:cNvPr>
              <p:cNvSpPr/>
              <p:nvPr/>
            </p:nvSpPr>
            <p:spPr>
              <a:xfrm>
                <a:off x="1546678" y="2094900"/>
                <a:ext cx="1424335" cy="1424335"/>
              </a:xfrm>
              <a:custGeom>
                <a:avLst/>
                <a:gdLst/>
                <a:ahLst/>
                <a:cxnLst/>
                <a:rect l="l" t="t" r="r" b="b"/>
                <a:pathLst>
                  <a:path w="50281" h="50281" extrusionOk="0">
                    <a:moveTo>
                      <a:pt x="25134" y="4430"/>
                    </a:moveTo>
                    <a:cubicBezTo>
                      <a:pt x="36552" y="4430"/>
                      <a:pt x="45839" y="13717"/>
                      <a:pt x="45839" y="25135"/>
                    </a:cubicBezTo>
                    <a:cubicBezTo>
                      <a:pt x="45839" y="36553"/>
                      <a:pt x="36552" y="45840"/>
                      <a:pt x="25134" y="45840"/>
                    </a:cubicBezTo>
                    <a:cubicBezTo>
                      <a:pt x="13716" y="45840"/>
                      <a:pt x="4429" y="36553"/>
                      <a:pt x="4429" y="25135"/>
                    </a:cubicBezTo>
                    <a:cubicBezTo>
                      <a:pt x="4429" y="13717"/>
                      <a:pt x="13716" y="4430"/>
                      <a:pt x="25134" y="4430"/>
                    </a:cubicBezTo>
                    <a:close/>
                    <a:moveTo>
                      <a:pt x="25134" y="1"/>
                    </a:moveTo>
                    <a:cubicBezTo>
                      <a:pt x="11252" y="1"/>
                      <a:pt x="0" y="11252"/>
                      <a:pt x="0" y="25135"/>
                    </a:cubicBezTo>
                    <a:cubicBezTo>
                      <a:pt x="0" y="39017"/>
                      <a:pt x="11252" y="50281"/>
                      <a:pt x="25134" y="50281"/>
                    </a:cubicBezTo>
                    <a:cubicBezTo>
                      <a:pt x="39017" y="50281"/>
                      <a:pt x="50280" y="39017"/>
                      <a:pt x="50280" y="25135"/>
                    </a:cubicBezTo>
                    <a:cubicBezTo>
                      <a:pt x="50280" y="11252"/>
                      <a:pt x="39017" y="1"/>
                      <a:pt x="25134" y="1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solidFill>
                  <a:schemeClr val="bg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" name="Google Shape;16175;p126">
                <a:extLst>
                  <a:ext uri="{FF2B5EF4-FFF2-40B4-BE49-F238E27FC236}">
                    <a16:creationId xmlns:a16="http://schemas.microsoft.com/office/drawing/2014/main" id="{6AC4CDC9-F9E7-4275-BDF8-BE2775D580B6}"/>
                  </a:ext>
                </a:extLst>
              </p:cNvPr>
              <p:cNvGrpSpPr/>
              <p:nvPr/>
            </p:nvGrpSpPr>
            <p:grpSpPr>
              <a:xfrm rot="16200000">
                <a:off x="1907676" y="1757288"/>
                <a:ext cx="1401496" cy="2106362"/>
                <a:chOff x="1716825" y="1121550"/>
                <a:chExt cx="622800" cy="936030"/>
              </a:xfrm>
            </p:grpSpPr>
            <p:grpSp>
              <p:nvGrpSpPr>
                <p:cNvPr id="81" name="Google Shape;16176;p126">
                  <a:extLst>
                    <a:ext uri="{FF2B5EF4-FFF2-40B4-BE49-F238E27FC236}">
                      <a16:creationId xmlns:a16="http://schemas.microsoft.com/office/drawing/2014/main" id="{B162390E-8241-4E5A-8125-4079022B60A0}"/>
                    </a:ext>
                  </a:extLst>
                </p:cNvPr>
                <p:cNvGrpSpPr/>
                <p:nvPr/>
              </p:nvGrpSpPr>
              <p:grpSpPr>
                <a:xfrm>
                  <a:off x="1716825" y="1121550"/>
                  <a:ext cx="622800" cy="936030"/>
                  <a:chOff x="1716825" y="1121550"/>
                  <a:chExt cx="622800" cy="936030"/>
                </a:xfrm>
              </p:grpSpPr>
              <p:cxnSp>
                <p:nvCxnSpPr>
                  <p:cNvPr id="88" name="Google Shape;16177;p126">
                    <a:extLst>
                      <a:ext uri="{FF2B5EF4-FFF2-40B4-BE49-F238E27FC236}">
                        <a16:creationId xmlns:a16="http://schemas.microsoft.com/office/drawing/2014/main" id="{7FB2C0D9-D457-419C-8C9A-4C57C5D4564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 flipH="1" flipV="1">
                    <a:off x="1793040" y="1895869"/>
                    <a:ext cx="319392" cy="4029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arrow" w="med" len="med"/>
                  </a:ln>
                </p:spPr>
              </p:cxnSp>
              <p:sp>
                <p:nvSpPr>
                  <p:cNvPr id="89" name="Google Shape;16178;p126">
                    <a:extLst>
                      <a:ext uri="{FF2B5EF4-FFF2-40B4-BE49-F238E27FC236}">
                        <a16:creationId xmlns:a16="http://schemas.microsoft.com/office/drawing/2014/main" id="{7FA09477-0CAF-4C7B-AEC3-32CB9E311D90}"/>
                      </a:ext>
                    </a:extLst>
                  </p:cNvPr>
                  <p:cNvSpPr/>
                  <p:nvPr/>
                </p:nvSpPr>
                <p:spPr>
                  <a:xfrm>
                    <a:off x="1716825" y="1121550"/>
                    <a:ext cx="622800" cy="622800"/>
                  </a:xfrm>
                  <a:prstGeom prst="ellipse">
                    <a:avLst/>
                  </a:prstGeom>
                  <a:noFill/>
                  <a:ln w="9525" cap="flat" cmpd="sng">
                    <a:solidFill>
                      <a:srgbClr val="213B55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2" name="Google Shape;16179;p126">
                  <a:extLst>
                    <a:ext uri="{FF2B5EF4-FFF2-40B4-BE49-F238E27FC236}">
                      <a16:creationId xmlns:a16="http://schemas.microsoft.com/office/drawing/2014/main" id="{85FFC0DD-B202-48A5-B399-BCBBF51C3316}"/>
                    </a:ext>
                  </a:extLst>
                </p:cNvPr>
                <p:cNvGrpSpPr/>
                <p:nvPr/>
              </p:nvGrpSpPr>
              <p:grpSpPr>
                <a:xfrm>
                  <a:off x="1768050" y="1172775"/>
                  <a:ext cx="520200" cy="832000"/>
                  <a:chOff x="1768050" y="1172775"/>
                  <a:chExt cx="520200" cy="832000"/>
                </a:xfrm>
              </p:grpSpPr>
              <p:cxnSp>
                <p:nvCxnSpPr>
                  <p:cNvPr id="86" name="Google Shape;16180;p126">
                    <a:extLst>
                      <a:ext uri="{FF2B5EF4-FFF2-40B4-BE49-F238E27FC236}">
                        <a16:creationId xmlns:a16="http://schemas.microsoft.com/office/drawing/2014/main" id="{263FF0E0-7AA1-445C-9227-AA55F083BEC8}"/>
                      </a:ext>
                    </a:extLst>
                  </p:cNvPr>
                  <p:cNvCxnSpPr/>
                  <p:nvPr/>
                </p:nvCxnSpPr>
                <p:spPr>
                  <a:xfrm>
                    <a:off x="2003025" y="1692475"/>
                    <a:ext cx="0" cy="3123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bg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" name="Google Shape;16181;p126">
                    <a:extLst>
                      <a:ext uri="{FF2B5EF4-FFF2-40B4-BE49-F238E27FC236}">
                        <a16:creationId xmlns:a16="http://schemas.microsoft.com/office/drawing/2014/main" id="{467B0F66-347F-4EE0-8134-2AA3CF40B7EB}"/>
                      </a:ext>
                    </a:extLst>
                  </p:cNvPr>
                  <p:cNvSpPr/>
                  <p:nvPr/>
                </p:nvSpPr>
                <p:spPr>
                  <a:xfrm>
                    <a:off x="1768050" y="1172775"/>
                    <a:ext cx="520200" cy="520200"/>
                  </a:xfrm>
                  <a:prstGeom prst="ellipse">
                    <a:avLst/>
                  </a:prstGeom>
                  <a:noFill/>
                  <a:ln w="9525" cap="flat" cmpd="sng">
                    <a:solidFill>
                      <a:srgbClr val="667E9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3" name="Google Shape;16182;p126">
                  <a:extLst>
                    <a:ext uri="{FF2B5EF4-FFF2-40B4-BE49-F238E27FC236}">
                      <a16:creationId xmlns:a16="http://schemas.microsoft.com/office/drawing/2014/main" id="{02A84BF1-85C9-46F7-8143-CE393D41DEF5}"/>
                    </a:ext>
                  </a:extLst>
                </p:cNvPr>
                <p:cNvGrpSpPr/>
                <p:nvPr/>
              </p:nvGrpSpPr>
              <p:grpSpPr>
                <a:xfrm>
                  <a:off x="1820100" y="1225475"/>
                  <a:ext cx="416400" cy="729575"/>
                  <a:chOff x="1820100" y="1225475"/>
                  <a:chExt cx="416400" cy="729575"/>
                </a:xfrm>
              </p:grpSpPr>
              <p:cxnSp>
                <p:nvCxnSpPr>
                  <p:cNvPr id="84" name="Google Shape;16183;p126">
                    <a:extLst>
                      <a:ext uri="{FF2B5EF4-FFF2-40B4-BE49-F238E27FC236}">
                        <a16:creationId xmlns:a16="http://schemas.microsoft.com/office/drawing/2014/main" id="{303A9C50-3F09-4A71-900F-DA1ED3DC9DD9}"/>
                      </a:ext>
                    </a:extLst>
                  </p:cNvPr>
                  <p:cNvCxnSpPr/>
                  <p:nvPr/>
                </p:nvCxnSpPr>
                <p:spPr>
                  <a:xfrm>
                    <a:off x="2051300" y="1642750"/>
                    <a:ext cx="0" cy="3123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tx2"/>
                    </a:solidFill>
                    <a:prstDash val="solid"/>
                    <a:round/>
                    <a:headEnd type="arrow" w="med" len="med"/>
                    <a:tailEnd type="none" w="med" len="med"/>
                  </a:ln>
                </p:spPr>
              </p:cxnSp>
              <p:sp>
                <p:nvSpPr>
                  <p:cNvPr id="85" name="Google Shape;16184;p126">
                    <a:extLst>
                      <a:ext uri="{FF2B5EF4-FFF2-40B4-BE49-F238E27FC236}">
                        <a16:creationId xmlns:a16="http://schemas.microsoft.com/office/drawing/2014/main" id="{C8939FED-5F8E-4640-AD3C-203229FA59CD}"/>
                      </a:ext>
                    </a:extLst>
                  </p:cNvPr>
                  <p:cNvSpPr/>
                  <p:nvPr/>
                </p:nvSpPr>
                <p:spPr>
                  <a:xfrm>
                    <a:off x="1820100" y="1225475"/>
                    <a:ext cx="416400" cy="416400"/>
                  </a:xfrm>
                  <a:prstGeom prst="ellipse">
                    <a:avLst/>
                  </a:prstGeom>
                  <a:noFill/>
                  <a:ln w="9525" cap="flat" cmpd="sng">
                    <a:solidFill>
                      <a:schemeClr val="tx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75" name="Google Shape;8879;p116">
              <a:extLst>
                <a:ext uri="{FF2B5EF4-FFF2-40B4-BE49-F238E27FC236}">
                  <a16:creationId xmlns:a16="http://schemas.microsoft.com/office/drawing/2014/main" id="{C53DB308-755B-4644-ABA7-07ABEC5252DC}"/>
                </a:ext>
              </a:extLst>
            </p:cNvPr>
            <p:cNvSpPr txBox="1"/>
            <p:nvPr/>
          </p:nvSpPr>
          <p:spPr>
            <a:xfrm>
              <a:off x="6707245" y="1671592"/>
              <a:ext cx="712812" cy="1949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2"/>
                  </a:solidFill>
                  <a:latin typeface="Assistant"/>
                  <a:ea typeface="Assistant"/>
                  <a:cs typeface="Assistant"/>
                  <a:sym typeface="Assistant"/>
                </a:rPr>
                <a:t>Event</a:t>
              </a:r>
              <a:endParaRPr sz="1200" dirty="0">
                <a:solidFill>
                  <a:schemeClr val="accent2"/>
                </a:solidFill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76" name="Google Shape;8879;p116">
              <a:extLst>
                <a:ext uri="{FF2B5EF4-FFF2-40B4-BE49-F238E27FC236}">
                  <a16:creationId xmlns:a16="http://schemas.microsoft.com/office/drawing/2014/main" id="{48B86DD1-419F-4D0C-B722-F9559F481242}"/>
                </a:ext>
              </a:extLst>
            </p:cNvPr>
            <p:cNvSpPr txBox="1"/>
            <p:nvPr/>
          </p:nvSpPr>
          <p:spPr>
            <a:xfrm>
              <a:off x="6728598" y="2524765"/>
              <a:ext cx="802773" cy="1949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2"/>
                  </a:solidFill>
                  <a:latin typeface="Assistant"/>
                  <a:ea typeface="Assistant"/>
                  <a:cs typeface="Assistant"/>
                  <a:sym typeface="Assistant"/>
                </a:rPr>
                <a:t>Binding</a:t>
              </a:r>
              <a:endParaRPr sz="1200" dirty="0">
                <a:solidFill>
                  <a:schemeClr val="accent2"/>
                </a:solidFill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77" name="Google Shape;8879;p116">
              <a:extLst>
                <a:ext uri="{FF2B5EF4-FFF2-40B4-BE49-F238E27FC236}">
                  <a16:creationId xmlns:a16="http://schemas.microsoft.com/office/drawing/2014/main" id="{4600EC1E-B5DB-4276-8800-79E854709668}"/>
                </a:ext>
              </a:extLst>
            </p:cNvPr>
            <p:cNvSpPr txBox="1"/>
            <p:nvPr/>
          </p:nvSpPr>
          <p:spPr>
            <a:xfrm>
              <a:off x="4098436" y="2925639"/>
              <a:ext cx="712812" cy="1949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2"/>
                  </a:solidFill>
                  <a:latin typeface="Assistant"/>
                  <a:ea typeface="Assistant"/>
                  <a:cs typeface="Assistant"/>
                  <a:sym typeface="Assistant"/>
                </a:rPr>
                <a:t>Notify</a:t>
              </a:r>
              <a:endParaRPr sz="1200" dirty="0">
                <a:solidFill>
                  <a:schemeClr val="accent2"/>
                </a:solidFill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78" name="Google Shape;8879;p116">
              <a:extLst>
                <a:ext uri="{FF2B5EF4-FFF2-40B4-BE49-F238E27FC236}">
                  <a16:creationId xmlns:a16="http://schemas.microsoft.com/office/drawing/2014/main" id="{5461C9F1-BB2B-4148-B8A4-B3A0DEBDEFD8}"/>
                </a:ext>
              </a:extLst>
            </p:cNvPr>
            <p:cNvSpPr txBox="1"/>
            <p:nvPr/>
          </p:nvSpPr>
          <p:spPr>
            <a:xfrm>
              <a:off x="4018329" y="2068983"/>
              <a:ext cx="802831" cy="1949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2"/>
                  </a:solidFill>
                  <a:latin typeface="Assistant"/>
                  <a:ea typeface="Assistant"/>
                  <a:cs typeface="Assistant"/>
                  <a:sym typeface="Assistant"/>
                </a:rPr>
                <a:t>Update</a:t>
              </a:r>
              <a:endParaRPr sz="1200" dirty="0">
                <a:solidFill>
                  <a:schemeClr val="accent2"/>
                </a:solidFill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008DA07-5874-4823-9B2C-07A111505035}"/>
              </a:ext>
            </a:extLst>
          </p:cNvPr>
          <p:cNvGrpSpPr/>
          <p:nvPr/>
        </p:nvGrpSpPr>
        <p:grpSpPr>
          <a:xfrm>
            <a:off x="337615" y="1628406"/>
            <a:ext cx="2205727" cy="2566069"/>
            <a:chOff x="479444" y="1533795"/>
            <a:chExt cx="2205727" cy="2566069"/>
          </a:xfrm>
        </p:grpSpPr>
        <p:sp>
          <p:nvSpPr>
            <p:cNvPr id="121" name="Google Shape;18741;p135">
              <a:extLst>
                <a:ext uri="{FF2B5EF4-FFF2-40B4-BE49-F238E27FC236}">
                  <a16:creationId xmlns:a16="http://schemas.microsoft.com/office/drawing/2014/main" id="{A3D6FDD5-DD87-4035-BA9E-E504999BDAE8}"/>
                </a:ext>
              </a:extLst>
            </p:cNvPr>
            <p:cNvSpPr/>
            <p:nvPr/>
          </p:nvSpPr>
          <p:spPr>
            <a:xfrm>
              <a:off x="699004" y="2543707"/>
              <a:ext cx="1713187" cy="534976"/>
            </a:xfrm>
            <a:custGeom>
              <a:avLst/>
              <a:gdLst/>
              <a:ahLst/>
              <a:cxnLst/>
              <a:rect l="l" t="t" r="r" b="b"/>
              <a:pathLst>
                <a:path w="110102" h="34387" extrusionOk="0">
                  <a:moveTo>
                    <a:pt x="17194" y="1"/>
                  </a:moveTo>
                  <a:cubicBezTo>
                    <a:pt x="7695" y="1"/>
                    <a:pt x="1" y="7695"/>
                    <a:pt x="1" y="17194"/>
                  </a:cubicBezTo>
                  <a:cubicBezTo>
                    <a:pt x="1" y="26693"/>
                    <a:pt x="7695" y="34387"/>
                    <a:pt x="17194" y="34387"/>
                  </a:cubicBezTo>
                  <a:lnTo>
                    <a:pt x="92908" y="34387"/>
                  </a:lnTo>
                  <a:cubicBezTo>
                    <a:pt x="102407" y="34387"/>
                    <a:pt x="110102" y="26693"/>
                    <a:pt x="110102" y="17194"/>
                  </a:cubicBezTo>
                  <a:cubicBezTo>
                    <a:pt x="110102" y="7695"/>
                    <a:pt x="102407" y="1"/>
                    <a:pt x="92908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2F5E"/>
                </a:solidFill>
              </a:endParaRPr>
            </a:p>
          </p:txBody>
        </p:sp>
        <p:sp>
          <p:nvSpPr>
            <p:cNvPr id="122" name="Google Shape;18742;p135">
              <a:extLst>
                <a:ext uri="{FF2B5EF4-FFF2-40B4-BE49-F238E27FC236}">
                  <a16:creationId xmlns:a16="http://schemas.microsoft.com/office/drawing/2014/main" id="{4AAA1F8D-0F0E-4713-8BCD-2447494E8384}"/>
                </a:ext>
              </a:extLst>
            </p:cNvPr>
            <p:cNvSpPr/>
            <p:nvPr/>
          </p:nvSpPr>
          <p:spPr>
            <a:xfrm>
              <a:off x="1848541" y="2440369"/>
              <a:ext cx="687939" cy="741642"/>
            </a:xfrm>
            <a:custGeom>
              <a:avLst/>
              <a:gdLst/>
              <a:ahLst/>
              <a:cxnLst/>
              <a:rect l="l" t="t" r="r" b="b"/>
              <a:pathLst>
                <a:path w="44212" h="47671" extrusionOk="0">
                  <a:moveTo>
                    <a:pt x="1" y="1"/>
                  </a:moveTo>
                  <a:lnTo>
                    <a:pt x="1" y="1379"/>
                  </a:lnTo>
                  <a:lnTo>
                    <a:pt x="20352" y="1379"/>
                  </a:lnTo>
                  <a:cubicBezTo>
                    <a:pt x="32758" y="1379"/>
                    <a:pt x="42833" y="11455"/>
                    <a:pt x="42833" y="23836"/>
                  </a:cubicBezTo>
                  <a:cubicBezTo>
                    <a:pt x="42833" y="36217"/>
                    <a:pt x="32758" y="46292"/>
                    <a:pt x="20352" y="46292"/>
                  </a:cubicBezTo>
                  <a:lnTo>
                    <a:pt x="1" y="46292"/>
                  </a:lnTo>
                  <a:lnTo>
                    <a:pt x="1" y="47670"/>
                  </a:lnTo>
                  <a:lnTo>
                    <a:pt x="20352" y="47670"/>
                  </a:lnTo>
                  <a:cubicBezTo>
                    <a:pt x="33510" y="47670"/>
                    <a:pt x="44212" y="36969"/>
                    <a:pt x="44212" y="23836"/>
                  </a:cubicBezTo>
                  <a:cubicBezTo>
                    <a:pt x="44212" y="10678"/>
                    <a:pt x="33510" y="1"/>
                    <a:pt x="20352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2F5E"/>
                </a:solidFill>
              </a:endParaRPr>
            </a:p>
          </p:txBody>
        </p:sp>
        <p:sp>
          <p:nvSpPr>
            <p:cNvPr id="123" name="Google Shape;18743;p135">
              <a:extLst>
                <a:ext uri="{FF2B5EF4-FFF2-40B4-BE49-F238E27FC236}">
                  <a16:creationId xmlns:a16="http://schemas.microsoft.com/office/drawing/2014/main" id="{3853468D-9529-4ED5-BB65-A1CB618A5EF3}"/>
                </a:ext>
              </a:extLst>
            </p:cNvPr>
            <p:cNvSpPr/>
            <p:nvPr/>
          </p:nvSpPr>
          <p:spPr>
            <a:xfrm>
              <a:off x="575003" y="2440369"/>
              <a:ext cx="687550" cy="741642"/>
            </a:xfrm>
            <a:custGeom>
              <a:avLst/>
              <a:gdLst/>
              <a:ahLst/>
              <a:cxnLst/>
              <a:rect l="l" t="t" r="r" b="b"/>
              <a:pathLst>
                <a:path w="44187" h="47671" extrusionOk="0">
                  <a:moveTo>
                    <a:pt x="23835" y="1"/>
                  </a:moveTo>
                  <a:cubicBezTo>
                    <a:pt x="10677" y="1"/>
                    <a:pt x="1" y="10678"/>
                    <a:pt x="1" y="23836"/>
                  </a:cubicBezTo>
                  <a:cubicBezTo>
                    <a:pt x="1" y="36969"/>
                    <a:pt x="10677" y="47670"/>
                    <a:pt x="23835" y="47670"/>
                  </a:cubicBezTo>
                  <a:lnTo>
                    <a:pt x="44186" y="47670"/>
                  </a:lnTo>
                  <a:lnTo>
                    <a:pt x="44186" y="46292"/>
                  </a:lnTo>
                  <a:lnTo>
                    <a:pt x="23835" y="46292"/>
                  </a:lnTo>
                  <a:cubicBezTo>
                    <a:pt x="11454" y="46292"/>
                    <a:pt x="1379" y="36217"/>
                    <a:pt x="1379" y="23836"/>
                  </a:cubicBezTo>
                  <a:cubicBezTo>
                    <a:pt x="1379" y="11455"/>
                    <a:pt x="11454" y="1379"/>
                    <a:pt x="23835" y="1379"/>
                  </a:cubicBezTo>
                  <a:lnTo>
                    <a:pt x="44186" y="1379"/>
                  </a:lnTo>
                  <a:lnTo>
                    <a:pt x="44186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2F5E"/>
                </a:solidFill>
              </a:endParaRPr>
            </a:p>
          </p:txBody>
        </p:sp>
        <p:sp>
          <p:nvSpPr>
            <p:cNvPr id="124" name="Google Shape;18745;p135">
              <a:extLst>
                <a:ext uri="{FF2B5EF4-FFF2-40B4-BE49-F238E27FC236}">
                  <a16:creationId xmlns:a16="http://schemas.microsoft.com/office/drawing/2014/main" id="{6B23CAB8-A5AC-4DE0-A911-9B349015B198}"/>
                </a:ext>
              </a:extLst>
            </p:cNvPr>
            <p:cNvSpPr/>
            <p:nvPr/>
          </p:nvSpPr>
          <p:spPr>
            <a:xfrm>
              <a:off x="1840306" y="3489822"/>
              <a:ext cx="724598" cy="588011"/>
            </a:xfrm>
            <a:custGeom>
              <a:avLst/>
              <a:gdLst/>
              <a:ahLst/>
              <a:cxnLst/>
              <a:rect l="l" t="t" r="r" b="b"/>
              <a:pathLst>
                <a:path w="46568" h="37796" extrusionOk="0">
                  <a:moveTo>
                    <a:pt x="7544" y="0"/>
                  </a:moveTo>
                  <a:cubicBezTo>
                    <a:pt x="3384" y="0"/>
                    <a:pt x="0" y="3384"/>
                    <a:pt x="0" y="7569"/>
                  </a:cubicBezTo>
                  <a:lnTo>
                    <a:pt x="0" y="30226"/>
                  </a:lnTo>
                  <a:cubicBezTo>
                    <a:pt x="0" y="34412"/>
                    <a:pt x="3384" y="37795"/>
                    <a:pt x="7544" y="37795"/>
                  </a:cubicBezTo>
                  <a:lnTo>
                    <a:pt x="38998" y="37795"/>
                  </a:lnTo>
                  <a:cubicBezTo>
                    <a:pt x="43184" y="37795"/>
                    <a:pt x="46567" y="34412"/>
                    <a:pt x="46567" y="30226"/>
                  </a:cubicBezTo>
                  <a:lnTo>
                    <a:pt x="46567" y="7569"/>
                  </a:lnTo>
                  <a:cubicBezTo>
                    <a:pt x="46567" y="3384"/>
                    <a:pt x="43184" y="0"/>
                    <a:pt x="3899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25" name="Google Shape;18746;p135">
              <a:extLst>
                <a:ext uri="{FF2B5EF4-FFF2-40B4-BE49-F238E27FC236}">
                  <a16:creationId xmlns:a16="http://schemas.microsoft.com/office/drawing/2014/main" id="{9DEE5A40-8457-4928-AC2B-5F265732DF06}"/>
                </a:ext>
              </a:extLst>
            </p:cNvPr>
            <p:cNvSpPr/>
            <p:nvPr/>
          </p:nvSpPr>
          <p:spPr>
            <a:xfrm>
              <a:off x="526642" y="3511853"/>
              <a:ext cx="724194" cy="588011"/>
            </a:xfrm>
            <a:custGeom>
              <a:avLst/>
              <a:gdLst/>
              <a:ahLst/>
              <a:cxnLst/>
              <a:rect l="l" t="t" r="r" b="b"/>
              <a:pathLst>
                <a:path w="46542" h="37796" extrusionOk="0">
                  <a:moveTo>
                    <a:pt x="7544" y="0"/>
                  </a:moveTo>
                  <a:cubicBezTo>
                    <a:pt x="3384" y="0"/>
                    <a:pt x="0" y="3384"/>
                    <a:pt x="0" y="7569"/>
                  </a:cubicBezTo>
                  <a:lnTo>
                    <a:pt x="0" y="30226"/>
                  </a:lnTo>
                  <a:cubicBezTo>
                    <a:pt x="0" y="34412"/>
                    <a:pt x="3384" y="37795"/>
                    <a:pt x="7544" y="37795"/>
                  </a:cubicBezTo>
                  <a:lnTo>
                    <a:pt x="38998" y="37795"/>
                  </a:lnTo>
                  <a:cubicBezTo>
                    <a:pt x="43158" y="37795"/>
                    <a:pt x="46542" y="34412"/>
                    <a:pt x="46542" y="30226"/>
                  </a:cubicBezTo>
                  <a:lnTo>
                    <a:pt x="46542" y="7569"/>
                  </a:lnTo>
                  <a:cubicBezTo>
                    <a:pt x="46542" y="3384"/>
                    <a:pt x="43158" y="0"/>
                    <a:pt x="3899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26" name="Google Shape;18747;p135">
              <a:extLst>
                <a:ext uri="{FF2B5EF4-FFF2-40B4-BE49-F238E27FC236}">
                  <a16:creationId xmlns:a16="http://schemas.microsoft.com/office/drawing/2014/main" id="{1D6E7B06-FB14-45F1-8780-B634BC88A8B3}"/>
                </a:ext>
              </a:extLst>
            </p:cNvPr>
            <p:cNvSpPr/>
            <p:nvPr/>
          </p:nvSpPr>
          <p:spPr>
            <a:xfrm>
              <a:off x="1850772" y="1533795"/>
              <a:ext cx="724194" cy="587996"/>
            </a:xfrm>
            <a:custGeom>
              <a:avLst/>
              <a:gdLst/>
              <a:ahLst/>
              <a:cxnLst/>
              <a:rect l="l" t="t" r="r" b="b"/>
              <a:pathLst>
                <a:path w="46542" h="37795" extrusionOk="0">
                  <a:moveTo>
                    <a:pt x="7544" y="0"/>
                  </a:moveTo>
                  <a:cubicBezTo>
                    <a:pt x="3384" y="0"/>
                    <a:pt x="0" y="3384"/>
                    <a:pt x="0" y="7569"/>
                  </a:cubicBezTo>
                  <a:lnTo>
                    <a:pt x="0" y="30226"/>
                  </a:lnTo>
                  <a:cubicBezTo>
                    <a:pt x="0" y="34412"/>
                    <a:pt x="3384" y="37795"/>
                    <a:pt x="7544" y="37795"/>
                  </a:cubicBezTo>
                  <a:lnTo>
                    <a:pt x="38998" y="37795"/>
                  </a:lnTo>
                  <a:cubicBezTo>
                    <a:pt x="43184" y="37795"/>
                    <a:pt x="46542" y="34412"/>
                    <a:pt x="46542" y="30226"/>
                  </a:cubicBezTo>
                  <a:lnTo>
                    <a:pt x="46542" y="7569"/>
                  </a:lnTo>
                  <a:cubicBezTo>
                    <a:pt x="46542" y="3384"/>
                    <a:pt x="43184" y="0"/>
                    <a:pt x="3899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27" name="Google Shape;18749;p135">
              <a:extLst>
                <a:ext uri="{FF2B5EF4-FFF2-40B4-BE49-F238E27FC236}">
                  <a16:creationId xmlns:a16="http://schemas.microsoft.com/office/drawing/2014/main" id="{4E1DD70E-C5FA-4B95-9E1C-913380C02FE0}"/>
                </a:ext>
              </a:extLst>
            </p:cNvPr>
            <p:cNvSpPr/>
            <p:nvPr/>
          </p:nvSpPr>
          <p:spPr>
            <a:xfrm>
              <a:off x="521132" y="1538522"/>
              <a:ext cx="724194" cy="587996"/>
            </a:xfrm>
            <a:custGeom>
              <a:avLst/>
              <a:gdLst/>
              <a:ahLst/>
              <a:cxnLst/>
              <a:rect l="l" t="t" r="r" b="b"/>
              <a:pathLst>
                <a:path w="46542" h="37795" extrusionOk="0">
                  <a:moveTo>
                    <a:pt x="7544" y="0"/>
                  </a:moveTo>
                  <a:cubicBezTo>
                    <a:pt x="3384" y="0"/>
                    <a:pt x="0" y="3384"/>
                    <a:pt x="0" y="7569"/>
                  </a:cubicBezTo>
                  <a:lnTo>
                    <a:pt x="0" y="30226"/>
                  </a:lnTo>
                  <a:cubicBezTo>
                    <a:pt x="0" y="34412"/>
                    <a:pt x="3384" y="37795"/>
                    <a:pt x="7544" y="37795"/>
                  </a:cubicBezTo>
                  <a:lnTo>
                    <a:pt x="38998" y="37795"/>
                  </a:lnTo>
                  <a:cubicBezTo>
                    <a:pt x="43158" y="37795"/>
                    <a:pt x="46542" y="34412"/>
                    <a:pt x="46542" y="30226"/>
                  </a:cubicBezTo>
                  <a:lnTo>
                    <a:pt x="46542" y="7569"/>
                  </a:lnTo>
                  <a:cubicBezTo>
                    <a:pt x="46542" y="3384"/>
                    <a:pt x="43158" y="0"/>
                    <a:pt x="3899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28" name="Google Shape;18750;p135">
              <a:extLst>
                <a:ext uri="{FF2B5EF4-FFF2-40B4-BE49-F238E27FC236}">
                  <a16:creationId xmlns:a16="http://schemas.microsoft.com/office/drawing/2014/main" id="{69AA0BB4-019F-4165-8F8B-385D0DA5F0EF}"/>
                </a:ext>
              </a:extLst>
            </p:cNvPr>
            <p:cNvSpPr/>
            <p:nvPr/>
          </p:nvSpPr>
          <p:spPr>
            <a:xfrm>
              <a:off x="652928" y="1863244"/>
              <a:ext cx="453169" cy="3905"/>
            </a:xfrm>
            <a:custGeom>
              <a:avLst/>
              <a:gdLst/>
              <a:ahLst/>
              <a:cxnLst/>
              <a:rect l="l" t="t" r="r" b="b"/>
              <a:pathLst>
                <a:path w="29124" h="251" extrusionOk="0">
                  <a:moveTo>
                    <a:pt x="126" y="0"/>
                  </a:moveTo>
                  <a:cubicBezTo>
                    <a:pt x="51" y="0"/>
                    <a:pt x="1" y="50"/>
                    <a:pt x="1" y="126"/>
                  </a:cubicBezTo>
                  <a:cubicBezTo>
                    <a:pt x="1" y="176"/>
                    <a:pt x="51" y="251"/>
                    <a:pt x="126" y="251"/>
                  </a:cubicBezTo>
                  <a:lnTo>
                    <a:pt x="29023" y="251"/>
                  </a:lnTo>
                  <a:cubicBezTo>
                    <a:pt x="29073" y="251"/>
                    <a:pt x="29123" y="176"/>
                    <a:pt x="29123" y="126"/>
                  </a:cubicBezTo>
                  <a:cubicBezTo>
                    <a:pt x="29123" y="50"/>
                    <a:pt x="29073" y="0"/>
                    <a:pt x="290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2F5E"/>
                </a:solidFill>
              </a:endParaRPr>
            </a:p>
          </p:txBody>
        </p:sp>
        <p:sp>
          <p:nvSpPr>
            <p:cNvPr id="129" name="Google Shape;18751;p135">
              <a:extLst>
                <a:ext uri="{FF2B5EF4-FFF2-40B4-BE49-F238E27FC236}">
                  <a16:creationId xmlns:a16="http://schemas.microsoft.com/office/drawing/2014/main" id="{F370E27F-0EC6-4D3E-AC63-091D6DBAFC1D}"/>
                </a:ext>
              </a:extLst>
            </p:cNvPr>
            <p:cNvSpPr/>
            <p:nvPr/>
          </p:nvSpPr>
          <p:spPr>
            <a:xfrm>
              <a:off x="1984123" y="1858517"/>
              <a:ext cx="453169" cy="3905"/>
            </a:xfrm>
            <a:custGeom>
              <a:avLst/>
              <a:gdLst/>
              <a:ahLst/>
              <a:cxnLst/>
              <a:rect l="l" t="t" r="r" b="b"/>
              <a:pathLst>
                <a:path w="29124" h="251" extrusionOk="0">
                  <a:moveTo>
                    <a:pt x="101" y="0"/>
                  </a:moveTo>
                  <a:cubicBezTo>
                    <a:pt x="51" y="0"/>
                    <a:pt x="1" y="50"/>
                    <a:pt x="1" y="126"/>
                  </a:cubicBezTo>
                  <a:cubicBezTo>
                    <a:pt x="1" y="176"/>
                    <a:pt x="51" y="251"/>
                    <a:pt x="101" y="251"/>
                  </a:cubicBezTo>
                  <a:lnTo>
                    <a:pt x="28998" y="251"/>
                  </a:lnTo>
                  <a:cubicBezTo>
                    <a:pt x="29074" y="251"/>
                    <a:pt x="29124" y="176"/>
                    <a:pt x="29124" y="126"/>
                  </a:cubicBezTo>
                  <a:cubicBezTo>
                    <a:pt x="29124" y="50"/>
                    <a:pt x="29074" y="0"/>
                    <a:pt x="289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2F5E"/>
                </a:solidFill>
              </a:endParaRPr>
            </a:p>
          </p:txBody>
        </p:sp>
        <p:sp>
          <p:nvSpPr>
            <p:cNvPr id="130" name="Google Shape;18753;p135">
              <a:extLst>
                <a:ext uri="{FF2B5EF4-FFF2-40B4-BE49-F238E27FC236}">
                  <a16:creationId xmlns:a16="http://schemas.microsoft.com/office/drawing/2014/main" id="{89C88788-8D3B-48E3-8C9E-E71A045981C8}"/>
                </a:ext>
              </a:extLst>
            </p:cNvPr>
            <p:cNvSpPr/>
            <p:nvPr/>
          </p:nvSpPr>
          <p:spPr>
            <a:xfrm>
              <a:off x="1978340" y="3814543"/>
              <a:ext cx="453169" cy="3920"/>
            </a:xfrm>
            <a:custGeom>
              <a:avLst/>
              <a:gdLst/>
              <a:ahLst/>
              <a:cxnLst/>
              <a:rect l="l" t="t" r="r" b="b"/>
              <a:pathLst>
                <a:path w="29124" h="252" extrusionOk="0">
                  <a:moveTo>
                    <a:pt x="101" y="0"/>
                  </a:moveTo>
                  <a:cubicBezTo>
                    <a:pt x="51" y="0"/>
                    <a:pt x="1" y="51"/>
                    <a:pt x="1" y="126"/>
                  </a:cubicBezTo>
                  <a:cubicBezTo>
                    <a:pt x="1" y="201"/>
                    <a:pt x="51" y="251"/>
                    <a:pt x="101" y="251"/>
                  </a:cubicBezTo>
                  <a:lnTo>
                    <a:pt x="28998" y="251"/>
                  </a:lnTo>
                  <a:cubicBezTo>
                    <a:pt x="29073" y="251"/>
                    <a:pt x="29124" y="201"/>
                    <a:pt x="29124" y="126"/>
                  </a:cubicBezTo>
                  <a:cubicBezTo>
                    <a:pt x="29124" y="51"/>
                    <a:pt x="29073" y="0"/>
                    <a:pt x="289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2F5E"/>
                </a:solidFill>
              </a:endParaRPr>
            </a:p>
          </p:txBody>
        </p:sp>
        <p:sp>
          <p:nvSpPr>
            <p:cNvPr id="131" name="Google Shape;18755;p135">
              <a:extLst>
                <a:ext uri="{FF2B5EF4-FFF2-40B4-BE49-F238E27FC236}">
                  <a16:creationId xmlns:a16="http://schemas.microsoft.com/office/drawing/2014/main" id="{E4E7F02B-B96E-4CB9-8CBD-0454DCDFBDD6}"/>
                </a:ext>
              </a:extLst>
            </p:cNvPr>
            <p:cNvSpPr/>
            <p:nvPr/>
          </p:nvSpPr>
          <p:spPr>
            <a:xfrm>
              <a:off x="659605" y="3836574"/>
              <a:ext cx="453169" cy="3920"/>
            </a:xfrm>
            <a:custGeom>
              <a:avLst/>
              <a:gdLst/>
              <a:ahLst/>
              <a:cxnLst/>
              <a:rect l="l" t="t" r="r" b="b"/>
              <a:pathLst>
                <a:path w="29124" h="252" extrusionOk="0">
                  <a:moveTo>
                    <a:pt x="126" y="0"/>
                  </a:moveTo>
                  <a:cubicBezTo>
                    <a:pt x="51" y="0"/>
                    <a:pt x="1" y="51"/>
                    <a:pt x="1" y="126"/>
                  </a:cubicBezTo>
                  <a:cubicBezTo>
                    <a:pt x="1" y="201"/>
                    <a:pt x="51" y="251"/>
                    <a:pt x="126" y="251"/>
                  </a:cubicBezTo>
                  <a:lnTo>
                    <a:pt x="29023" y="251"/>
                  </a:lnTo>
                  <a:cubicBezTo>
                    <a:pt x="29074" y="251"/>
                    <a:pt x="29124" y="201"/>
                    <a:pt x="29124" y="126"/>
                  </a:cubicBezTo>
                  <a:cubicBezTo>
                    <a:pt x="29124" y="51"/>
                    <a:pt x="29074" y="0"/>
                    <a:pt x="2902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2F5E"/>
                </a:solidFill>
              </a:endParaRPr>
            </a:p>
          </p:txBody>
        </p:sp>
        <p:sp>
          <p:nvSpPr>
            <p:cNvPr id="132" name="Google Shape;18756;p135">
              <a:extLst>
                <a:ext uri="{FF2B5EF4-FFF2-40B4-BE49-F238E27FC236}">
                  <a16:creationId xmlns:a16="http://schemas.microsoft.com/office/drawing/2014/main" id="{EF968054-AE76-47AF-A81D-689FEBB09E2A}"/>
                </a:ext>
              </a:extLst>
            </p:cNvPr>
            <p:cNvSpPr txBox="1"/>
            <p:nvPr/>
          </p:nvSpPr>
          <p:spPr>
            <a:xfrm>
              <a:off x="839032" y="2674776"/>
              <a:ext cx="1428600" cy="27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chemeClr val="accent2"/>
                  </a:solidFill>
                </a:rPr>
                <a:t>Domain</a:t>
              </a:r>
              <a:endParaRPr sz="1000" dirty="0">
                <a:solidFill>
                  <a:schemeClr val="accent2"/>
                </a:solidFill>
              </a:endParaRPr>
            </a:p>
          </p:txBody>
        </p:sp>
        <p:grpSp>
          <p:nvGrpSpPr>
            <p:cNvPr id="133" name="Google Shape;18757;p135">
              <a:extLst>
                <a:ext uri="{FF2B5EF4-FFF2-40B4-BE49-F238E27FC236}">
                  <a16:creationId xmlns:a16="http://schemas.microsoft.com/office/drawing/2014/main" id="{254A875B-B101-4488-8824-8FAC86E97175}"/>
                </a:ext>
              </a:extLst>
            </p:cNvPr>
            <p:cNvGrpSpPr/>
            <p:nvPr/>
          </p:nvGrpSpPr>
          <p:grpSpPr>
            <a:xfrm>
              <a:off x="784327" y="1599678"/>
              <a:ext cx="197743" cy="197743"/>
              <a:chOff x="2676100" y="832575"/>
              <a:chExt cx="483125" cy="483125"/>
            </a:xfrm>
            <a:solidFill>
              <a:srgbClr val="1E2F5E"/>
            </a:solidFill>
          </p:grpSpPr>
          <p:sp>
            <p:nvSpPr>
              <p:cNvPr id="158" name="Google Shape;18758;p135">
                <a:extLst>
                  <a:ext uri="{FF2B5EF4-FFF2-40B4-BE49-F238E27FC236}">
                    <a16:creationId xmlns:a16="http://schemas.microsoft.com/office/drawing/2014/main" id="{44E91FEF-8D06-408C-9826-936C0AF30668}"/>
                  </a:ext>
                </a:extLst>
              </p:cNvPr>
              <p:cNvSpPr/>
              <p:nvPr/>
            </p:nvSpPr>
            <p:spPr>
              <a:xfrm>
                <a:off x="2676100" y="832575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10351" y="1132"/>
                    </a:moveTo>
                    <a:lnTo>
                      <a:pt x="10562" y="2008"/>
                    </a:lnTo>
                    <a:cubicBezTo>
                      <a:pt x="10614" y="2226"/>
                      <a:pt x="10789" y="2392"/>
                      <a:pt x="11009" y="2434"/>
                    </a:cubicBezTo>
                    <a:cubicBezTo>
                      <a:pt x="12021" y="2618"/>
                      <a:pt x="12981" y="3014"/>
                      <a:pt x="13826" y="3596"/>
                    </a:cubicBezTo>
                    <a:cubicBezTo>
                      <a:pt x="13922" y="3663"/>
                      <a:pt x="14033" y="3696"/>
                      <a:pt x="14146" y="3696"/>
                    </a:cubicBezTo>
                    <a:cubicBezTo>
                      <a:pt x="14247" y="3696"/>
                      <a:pt x="14349" y="3669"/>
                      <a:pt x="14439" y="3614"/>
                    </a:cubicBezTo>
                    <a:lnTo>
                      <a:pt x="15179" y="3171"/>
                    </a:lnTo>
                    <a:lnTo>
                      <a:pt x="16154" y="4146"/>
                    </a:lnTo>
                    <a:lnTo>
                      <a:pt x="15711" y="4889"/>
                    </a:lnTo>
                    <a:cubicBezTo>
                      <a:pt x="15596" y="5079"/>
                      <a:pt x="15602" y="5317"/>
                      <a:pt x="15729" y="5499"/>
                    </a:cubicBezTo>
                    <a:cubicBezTo>
                      <a:pt x="16311" y="6344"/>
                      <a:pt x="16707" y="7304"/>
                      <a:pt x="16891" y="8316"/>
                    </a:cubicBezTo>
                    <a:cubicBezTo>
                      <a:pt x="16933" y="8536"/>
                      <a:pt x="17100" y="8711"/>
                      <a:pt x="17317" y="8763"/>
                    </a:cubicBezTo>
                    <a:lnTo>
                      <a:pt x="18193" y="8974"/>
                    </a:lnTo>
                    <a:lnTo>
                      <a:pt x="18193" y="10351"/>
                    </a:lnTo>
                    <a:lnTo>
                      <a:pt x="17317" y="10562"/>
                    </a:lnTo>
                    <a:cubicBezTo>
                      <a:pt x="17100" y="10614"/>
                      <a:pt x="16933" y="10789"/>
                      <a:pt x="16894" y="11009"/>
                    </a:cubicBezTo>
                    <a:cubicBezTo>
                      <a:pt x="16710" y="12021"/>
                      <a:pt x="16311" y="12981"/>
                      <a:pt x="15729" y="13826"/>
                    </a:cubicBezTo>
                    <a:cubicBezTo>
                      <a:pt x="15605" y="14007"/>
                      <a:pt x="15596" y="14246"/>
                      <a:pt x="15711" y="14436"/>
                    </a:cubicBezTo>
                    <a:lnTo>
                      <a:pt x="16154" y="15179"/>
                    </a:lnTo>
                    <a:lnTo>
                      <a:pt x="15179" y="16154"/>
                    </a:lnTo>
                    <a:lnTo>
                      <a:pt x="14439" y="15710"/>
                    </a:lnTo>
                    <a:cubicBezTo>
                      <a:pt x="14349" y="15656"/>
                      <a:pt x="14247" y="15629"/>
                      <a:pt x="14146" y="15629"/>
                    </a:cubicBezTo>
                    <a:cubicBezTo>
                      <a:pt x="14033" y="15629"/>
                      <a:pt x="13922" y="15662"/>
                      <a:pt x="13826" y="15729"/>
                    </a:cubicBezTo>
                    <a:cubicBezTo>
                      <a:pt x="12981" y="16311"/>
                      <a:pt x="12021" y="16707"/>
                      <a:pt x="11009" y="16891"/>
                    </a:cubicBezTo>
                    <a:cubicBezTo>
                      <a:pt x="10789" y="16933"/>
                      <a:pt x="10614" y="17099"/>
                      <a:pt x="10562" y="17317"/>
                    </a:cubicBezTo>
                    <a:lnTo>
                      <a:pt x="10351" y="18192"/>
                    </a:lnTo>
                    <a:lnTo>
                      <a:pt x="8974" y="18192"/>
                    </a:lnTo>
                    <a:lnTo>
                      <a:pt x="8763" y="17317"/>
                    </a:lnTo>
                    <a:cubicBezTo>
                      <a:pt x="8712" y="17099"/>
                      <a:pt x="8536" y="16933"/>
                      <a:pt x="8316" y="16891"/>
                    </a:cubicBezTo>
                    <a:cubicBezTo>
                      <a:pt x="7304" y="16707"/>
                      <a:pt x="6344" y="16311"/>
                      <a:pt x="5499" y="15729"/>
                    </a:cubicBezTo>
                    <a:cubicBezTo>
                      <a:pt x="5404" y="15662"/>
                      <a:pt x="5293" y="15629"/>
                      <a:pt x="5181" y="15629"/>
                    </a:cubicBezTo>
                    <a:cubicBezTo>
                      <a:pt x="5081" y="15629"/>
                      <a:pt x="4979" y="15656"/>
                      <a:pt x="4889" y="15710"/>
                    </a:cubicBezTo>
                    <a:lnTo>
                      <a:pt x="4146" y="16154"/>
                    </a:lnTo>
                    <a:lnTo>
                      <a:pt x="3171" y="15179"/>
                    </a:lnTo>
                    <a:lnTo>
                      <a:pt x="3615" y="14436"/>
                    </a:lnTo>
                    <a:cubicBezTo>
                      <a:pt x="3729" y="14246"/>
                      <a:pt x="3723" y="14007"/>
                      <a:pt x="3597" y="13826"/>
                    </a:cubicBezTo>
                    <a:cubicBezTo>
                      <a:pt x="3014" y="12981"/>
                      <a:pt x="2618" y="12021"/>
                      <a:pt x="2434" y="11009"/>
                    </a:cubicBezTo>
                    <a:cubicBezTo>
                      <a:pt x="2392" y="10789"/>
                      <a:pt x="2226" y="10614"/>
                      <a:pt x="2011" y="10562"/>
                    </a:cubicBezTo>
                    <a:lnTo>
                      <a:pt x="1133" y="10351"/>
                    </a:lnTo>
                    <a:lnTo>
                      <a:pt x="1133" y="8974"/>
                    </a:lnTo>
                    <a:lnTo>
                      <a:pt x="2008" y="8763"/>
                    </a:lnTo>
                    <a:cubicBezTo>
                      <a:pt x="2226" y="8711"/>
                      <a:pt x="2392" y="8536"/>
                      <a:pt x="2431" y="8316"/>
                    </a:cubicBezTo>
                    <a:cubicBezTo>
                      <a:pt x="2615" y="7304"/>
                      <a:pt x="3014" y="6344"/>
                      <a:pt x="3597" y="5499"/>
                    </a:cubicBezTo>
                    <a:cubicBezTo>
                      <a:pt x="3720" y="5317"/>
                      <a:pt x="3729" y="5079"/>
                      <a:pt x="3615" y="4889"/>
                    </a:cubicBezTo>
                    <a:lnTo>
                      <a:pt x="3171" y="4146"/>
                    </a:lnTo>
                    <a:lnTo>
                      <a:pt x="4146" y="3171"/>
                    </a:lnTo>
                    <a:lnTo>
                      <a:pt x="4889" y="3614"/>
                    </a:lnTo>
                    <a:cubicBezTo>
                      <a:pt x="4979" y="3669"/>
                      <a:pt x="5081" y="3696"/>
                      <a:pt x="5181" y="3696"/>
                    </a:cubicBezTo>
                    <a:cubicBezTo>
                      <a:pt x="5293" y="3696"/>
                      <a:pt x="5404" y="3663"/>
                      <a:pt x="5499" y="3596"/>
                    </a:cubicBezTo>
                    <a:cubicBezTo>
                      <a:pt x="6344" y="3014"/>
                      <a:pt x="7304" y="2618"/>
                      <a:pt x="8316" y="2434"/>
                    </a:cubicBezTo>
                    <a:cubicBezTo>
                      <a:pt x="8536" y="2392"/>
                      <a:pt x="8712" y="2226"/>
                      <a:pt x="8763" y="2008"/>
                    </a:cubicBezTo>
                    <a:lnTo>
                      <a:pt x="8974" y="1132"/>
                    </a:lnTo>
                    <a:close/>
                    <a:moveTo>
                      <a:pt x="8530" y="0"/>
                    </a:moveTo>
                    <a:cubicBezTo>
                      <a:pt x="8268" y="0"/>
                      <a:pt x="8041" y="178"/>
                      <a:pt x="7981" y="432"/>
                    </a:cubicBezTo>
                    <a:lnTo>
                      <a:pt x="7748" y="1392"/>
                    </a:lnTo>
                    <a:cubicBezTo>
                      <a:pt x="6833" y="1604"/>
                      <a:pt x="5961" y="1963"/>
                      <a:pt x="5167" y="2461"/>
                    </a:cubicBezTo>
                    <a:lnTo>
                      <a:pt x="4348" y="1969"/>
                    </a:lnTo>
                    <a:cubicBezTo>
                      <a:pt x="4260" y="1915"/>
                      <a:pt x="4160" y="1889"/>
                      <a:pt x="4061" y="1889"/>
                    </a:cubicBezTo>
                    <a:cubicBezTo>
                      <a:pt x="3913" y="1889"/>
                      <a:pt x="3767" y="1946"/>
                      <a:pt x="3657" y="2056"/>
                    </a:cubicBezTo>
                    <a:lnTo>
                      <a:pt x="2057" y="3657"/>
                    </a:lnTo>
                    <a:cubicBezTo>
                      <a:pt x="1872" y="3841"/>
                      <a:pt x="1839" y="4125"/>
                      <a:pt x="1972" y="4348"/>
                    </a:cubicBezTo>
                    <a:lnTo>
                      <a:pt x="2461" y="5163"/>
                    </a:lnTo>
                    <a:cubicBezTo>
                      <a:pt x="1963" y="5958"/>
                      <a:pt x="1604" y="6830"/>
                      <a:pt x="1395" y="7745"/>
                    </a:cubicBezTo>
                    <a:lnTo>
                      <a:pt x="435" y="7978"/>
                    </a:lnTo>
                    <a:cubicBezTo>
                      <a:pt x="179" y="8041"/>
                      <a:pt x="0" y="8267"/>
                      <a:pt x="0" y="8530"/>
                    </a:cubicBezTo>
                    <a:lnTo>
                      <a:pt x="0" y="10795"/>
                    </a:lnTo>
                    <a:cubicBezTo>
                      <a:pt x="0" y="11057"/>
                      <a:pt x="179" y="11284"/>
                      <a:pt x="432" y="11344"/>
                    </a:cubicBezTo>
                    <a:lnTo>
                      <a:pt x="1392" y="11580"/>
                    </a:lnTo>
                    <a:cubicBezTo>
                      <a:pt x="1604" y="12492"/>
                      <a:pt x="1963" y="13364"/>
                      <a:pt x="2461" y="14158"/>
                    </a:cubicBezTo>
                    <a:lnTo>
                      <a:pt x="1969" y="14977"/>
                    </a:lnTo>
                    <a:cubicBezTo>
                      <a:pt x="1836" y="15200"/>
                      <a:pt x="1872" y="15484"/>
                      <a:pt x="2057" y="15668"/>
                    </a:cubicBezTo>
                    <a:lnTo>
                      <a:pt x="3657" y="17268"/>
                    </a:lnTo>
                    <a:cubicBezTo>
                      <a:pt x="3766" y="17378"/>
                      <a:pt x="3911" y="17435"/>
                      <a:pt x="4057" y="17435"/>
                    </a:cubicBezTo>
                    <a:cubicBezTo>
                      <a:pt x="4157" y="17435"/>
                      <a:pt x="4258" y="17408"/>
                      <a:pt x="4348" y="17353"/>
                    </a:cubicBezTo>
                    <a:lnTo>
                      <a:pt x="5164" y="16864"/>
                    </a:lnTo>
                    <a:cubicBezTo>
                      <a:pt x="5958" y="17362"/>
                      <a:pt x="6830" y="17721"/>
                      <a:pt x="7745" y="17930"/>
                    </a:cubicBezTo>
                    <a:lnTo>
                      <a:pt x="7978" y="18890"/>
                    </a:lnTo>
                    <a:cubicBezTo>
                      <a:pt x="8041" y="19147"/>
                      <a:pt x="8268" y="19325"/>
                      <a:pt x="8530" y="19325"/>
                    </a:cubicBezTo>
                    <a:lnTo>
                      <a:pt x="10795" y="19325"/>
                    </a:lnTo>
                    <a:cubicBezTo>
                      <a:pt x="11058" y="19325"/>
                      <a:pt x="11284" y="19147"/>
                      <a:pt x="11344" y="18893"/>
                    </a:cubicBezTo>
                    <a:lnTo>
                      <a:pt x="11577" y="17933"/>
                    </a:lnTo>
                    <a:cubicBezTo>
                      <a:pt x="12492" y="17721"/>
                      <a:pt x="13364" y="17362"/>
                      <a:pt x="14159" y="16864"/>
                    </a:cubicBezTo>
                    <a:lnTo>
                      <a:pt x="14977" y="17356"/>
                    </a:lnTo>
                    <a:cubicBezTo>
                      <a:pt x="15066" y="17410"/>
                      <a:pt x="15166" y="17436"/>
                      <a:pt x="15266" y="17436"/>
                    </a:cubicBezTo>
                    <a:cubicBezTo>
                      <a:pt x="15413" y="17436"/>
                      <a:pt x="15559" y="17379"/>
                      <a:pt x="15668" y="17271"/>
                    </a:cubicBezTo>
                    <a:lnTo>
                      <a:pt x="17269" y="15668"/>
                    </a:lnTo>
                    <a:cubicBezTo>
                      <a:pt x="17453" y="15484"/>
                      <a:pt x="17489" y="15200"/>
                      <a:pt x="17353" y="14977"/>
                    </a:cubicBezTo>
                    <a:lnTo>
                      <a:pt x="16864" y="14161"/>
                    </a:lnTo>
                    <a:cubicBezTo>
                      <a:pt x="17362" y="13367"/>
                      <a:pt x="17722" y="12495"/>
                      <a:pt x="17930" y="11580"/>
                    </a:cubicBezTo>
                    <a:lnTo>
                      <a:pt x="18890" y="11347"/>
                    </a:lnTo>
                    <a:cubicBezTo>
                      <a:pt x="19147" y="11284"/>
                      <a:pt x="19325" y="11057"/>
                      <a:pt x="19325" y="10795"/>
                    </a:cubicBezTo>
                    <a:lnTo>
                      <a:pt x="19325" y="8530"/>
                    </a:lnTo>
                    <a:cubicBezTo>
                      <a:pt x="19325" y="8267"/>
                      <a:pt x="19147" y="8041"/>
                      <a:pt x="18893" y="7981"/>
                    </a:cubicBezTo>
                    <a:lnTo>
                      <a:pt x="17933" y="7748"/>
                    </a:lnTo>
                    <a:cubicBezTo>
                      <a:pt x="17722" y="6833"/>
                      <a:pt x="17362" y="5961"/>
                      <a:pt x="16864" y="5166"/>
                    </a:cubicBezTo>
                    <a:lnTo>
                      <a:pt x="17356" y="4348"/>
                    </a:lnTo>
                    <a:cubicBezTo>
                      <a:pt x="17489" y="4128"/>
                      <a:pt x="17453" y="3841"/>
                      <a:pt x="17272" y="3657"/>
                    </a:cubicBezTo>
                    <a:lnTo>
                      <a:pt x="15668" y="2056"/>
                    </a:lnTo>
                    <a:cubicBezTo>
                      <a:pt x="15559" y="1947"/>
                      <a:pt x="15415" y="1890"/>
                      <a:pt x="15268" y="1890"/>
                    </a:cubicBezTo>
                    <a:cubicBezTo>
                      <a:pt x="15168" y="1890"/>
                      <a:pt x="15068" y="1917"/>
                      <a:pt x="14977" y="1972"/>
                    </a:cubicBezTo>
                    <a:lnTo>
                      <a:pt x="14162" y="2461"/>
                    </a:lnTo>
                    <a:cubicBezTo>
                      <a:pt x="13367" y="1963"/>
                      <a:pt x="12495" y="1604"/>
                      <a:pt x="11580" y="1395"/>
                    </a:cubicBezTo>
                    <a:lnTo>
                      <a:pt x="11347" y="435"/>
                    </a:lnTo>
                    <a:cubicBezTo>
                      <a:pt x="11284" y="178"/>
                      <a:pt x="11058" y="0"/>
                      <a:pt x="10795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1E2F5E"/>
                  </a:solidFill>
                </a:endParaRPr>
              </a:p>
            </p:txBody>
          </p:sp>
          <p:sp>
            <p:nvSpPr>
              <p:cNvPr id="159" name="Google Shape;18759;p135">
                <a:extLst>
                  <a:ext uri="{FF2B5EF4-FFF2-40B4-BE49-F238E27FC236}">
                    <a16:creationId xmlns:a16="http://schemas.microsoft.com/office/drawing/2014/main" id="{D7BDD869-DF39-4735-BF6D-5CCE55B4FF2E}"/>
                  </a:ext>
                </a:extLst>
              </p:cNvPr>
              <p:cNvSpPr/>
              <p:nvPr/>
            </p:nvSpPr>
            <p:spPr>
              <a:xfrm>
                <a:off x="2762000" y="918475"/>
                <a:ext cx="311400" cy="311400"/>
              </a:xfrm>
              <a:custGeom>
                <a:avLst/>
                <a:gdLst/>
                <a:ahLst/>
                <a:cxnLst/>
                <a:rect l="l" t="t" r="r" b="b"/>
                <a:pathLst>
                  <a:path w="12456" h="12456" extrusionOk="0">
                    <a:moveTo>
                      <a:pt x="6227" y="1133"/>
                    </a:moveTo>
                    <a:cubicBezTo>
                      <a:pt x="9038" y="1133"/>
                      <a:pt x="11323" y="3418"/>
                      <a:pt x="11323" y="6226"/>
                    </a:cubicBezTo>
                    <a:cubicBezTo>
                      <a:pt x="11323" y="9038"/>
                      <a:pt x="9038" y="11323"/>
                      <a:pt x="6227" y="11323"/>
                    </a:cubicBezTo>
                    <a:cubicBezTo>
                      <a:pt x="3419" y="11323"/>
                      <a:pt x="1133" y="9038"/>
                      <a:pt x="1133" y="6226"/>
                    </a:cubicBezTo>
                    <a:cubicBezTo>
                      <a:pt x="1133" y="3418"/>
                      <a:pt x="3419" y="1133"/>
                      <a:pt x="6227" y="1133"/>
                    </a:cubicBezTo>
                    <a:close/>
                    <a:moveTo>
                      <a:pt x="6227" y="0"/>
                    </a:moveTo>
                    <a:cubicBezTo>
                      <a:pt x="2794" y="0"/>
                      <a:pt x="1" y="2793"/>
                      <a:pt x="1" y="6226"/>
                    </a:cubicBezTo>
                    <a:cubicBezTo>
                      <a:pt x="1" y="9663"/>
                      <a:pt x="2794" y="12456"/>
                      <a:pt x="6227" y="12456"/>
                    </a:cubicBezTo>
                    <a:cubicBezTo>
                      <a:pt x="9663" y="12456"/>
                      <a:pt x="12456" y="9663"/>
                      <a:pt x="12456" y="6226"/>
                    </a:cubicBezTo>
                    <a:cubicBezTo>
                      <a:pt x="12456" y="2793"/>
                      <a:pt x="9663" y="0"/>
                      <a:pt x="6227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160" name="Google Shape;18760;p135">
                <a:extLst>
                  <a:ext uri="{FF2B5EF4-FFF2-40B4-BE49-F238E27FC236}">
                    <a16:creationId xmlns:a16="http://schemas.microsoft.com/office/drawing/2014/main" id="{86510B41-B22E-49E1-8B8D-B1386704CA4B}"/>
                  </a:ext>
                </a:extLst>
              </p:cNvPr>
              <p:cNvSpPr/>
              <p:nvPr/>
            </p:nvSpPr>
            <p:spPr>
              <a:xfrm>
                <a:off x="2810775" y="975075"/>
                <a:ext cx="206025" cy="198150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7926" extrusionOk="0">
                    <a:moveTo>
                      <a:pt x="4275" y="1132"/>
                    </a:moveTo>
                    <a:cubicBezTo>
                      <a:pt x="4640" y="1132"/>
                      <a:pt x="5009" y="1203"/>
                      <a:pt x="5360" y="1348"/>
                    </a:cubicBezTo>
                    <a:cubicBezTo>
                      <a:pt x="6416" y="1785"/>
                      <a:pt x="7108" y="2818"/>
                      <a:pt x="7108" y="3962"/>
                    </a:cubicBezTo>
                    <a:cubicBezTo>
                      <a:pt x="7105" y="5527"/>
                      <a:pt x="5840" y="6792"/>
                      <a:pt x="4276" y="6795"/>
                    </a:cubicBezTo>
                    <a:cubicBezTo>
                      <a:pt x="3131" y="6795"/>
                      <a:pt x="2099" y="6103"/>
                      <a:pt x="1661" y="5046"/>
                    </a:cubicBezTo>
                    <a:cubicBezTo>
                      <a:pt x="1223" y="3987"/>
                      <a:pt x="1465" y="2770"/>
                      <a:pt x="2274" y="1961"/>
                    </a:cubicBezTo>
                    <a:cubicBezTo>
                      <a:pt x="2815" y="1419"/>
                      <a:pt x="3538" y="1132"/>
                      <a:pt x="4275" y="1132"/>
                    </a:cubicBezTo>
                    <a:close/>
                    <a:moveTo>
                      <a:pt x="4276" y="1"/>
                    </a:moveTo>
                    <a:cubicBezTo>
                      <a:pt x="2672" y="1"/>
                      <a:pt x="1229" y="964"/>
                      <a:pt x="613" y="2447"/>
                    </a:cubicBezTo>
                    <a:cubicBezTo>
                      <a:pt x="0" y="3926"/>
                      <a:pt x="341" y="5632"/>
                      <a:pt x="1474" y="6764"/>
                    </a:cubicBezTo>
                    <a:cubicBezTo>
                      <a:pt x="2232" y="7523"/>
                      <a:pt x="3247" y="7926"/>
                      <a:pt x="4279" y="7926"/>
                    </a:cubicBezTo>
                    <a:cubicBezTo>
                      <a:pt x="4789" y="7926"/>
                      <a:pt x="5302" y="7828"/>
                      <a:pt x="5791" y="7625"/>
                    </a:cubicBezTo>
                    <a:cubicBezTo>
                      <a:pt x="7274" y="7009"/>
                      <a:pt x="8240" y="5566"/>
                      <a:pt x="8240" y="3962"/>
                    </a:cubicBezTo>
                    <a:cubicBezTo>
                      <a:pt x="8237" y="1773"/>
                      <a:pt x="6465" y="1"/>
                      <a:pt x="4276" y="1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1E2F5E"/>
                  </a:solidFill>
                </a:endParaRPr>
              </a:p>
            </p:txBody>
          </p:sp>
        </p:grpSp>
        <p:grpSp>
          <p:nvGrpSpPr>
            <p:cNvPr id="134" name="Google Shape;18761;p135">
              <a:extLst>
                <a:ext uri="{FF2B5EF4-FFF2-40B4-BE49-F238E27FC236}">
                  <a16:creationId xmlns:a16="http://schemas.microsoft.com/office/drawing/2014/main" id="{1DB8CAC2-DB64-41D2-9416-26B011AB5FF5}"/>
                </a:ext>
              </a:extLst>
            </p:cNvPr>
            <p:cNvGrpSpPr/>
            <p:nvPr/>
          </p:nvGrpSpPr>
          <p:grpSpPr>
            <a:xfrm>
              <a:off x="2110660" y="1587926"/>
              <a:ext cx="204394" cy="197743"/>
              <a:chOff x="3270550" y="832575"/>
              <a:chExt cx="499375" cy="483125"/>
            </a:xfrm>
            <a:solidFill>
              <a:srgbClr val="1E2F5E"/>
            </a:solidFill>
          </p:grpSpPr>
          <p:sp>
            <p:nvSpPr>
              <p:cNvPr id="155" name="Google Shape;18762;p135">
                <a:extLst>
                  <a:ext uri="{FF2B5EF4-FFF2-40B4-BE49-F238E27FC236}">
                    <a16:creationId xmlns:a16="http://schemas.microsoft.com/office/drawing/2014/main" id="{A9DDA40C-5E18-4433-A21A-23A8B45D6E78}"/>
                  </a:ext>
                </a:extLst>
              </p:cNvPr>
              <p:cNvSpPr/>
              <p:nvPr/>
            </p:nvSpPr>
            <p:spPr>
              <a:xfrm>
                <a:off x="3270550" y="865975"/>
                <a:ext cx="463725" cy="449725"/>
              </a:xfrm>
              <a:custGeom>
                <a:avLst/>
                <a:gdLst/>
                <a:ahLst/>
                <a:cxnLst/>
                <a:rect l="l" t="t" r="r" b="b"/>
                <a:pathLst>
                  <a:path w="18549" h="17989" extrusionOk="0">
                    <a:moveTo>
                      <a:pt x="4823" y="1361"/>
                    </a:moveTo>
                    <a:lnTo>
                      <a:pt x="9177" y="8619"/>
                    </a:lnTo>
                    <a:cubicBezTo>
                      <a:pt x="9237" y="8716"/>
                      <a:pt x="9325" y="8794"/>
                      <a:pt x="9427" y="8843"/>
                    </a:cubicBezTo>
                    <a:lnTo>
                      <a:pt x="17136" y="12345"/>
                    </a:lnTo>
                    <a:cubicBezTo>
                      <a:pt x="15653" y="15102"/>
                      <a:pt x="12779" y="16856"/>
                      <a:pt x="9663" y="16856"/>
                    </a:cubicBezTo>
                    <a:cubicBezTo>
                      <a:pt x="4958" y="16856"/>
                      <a:pt x="1133" y="13031"/>
                      <a:pt x="1133" y="8326"/>
                    </a:cubicBezTo>
                    <a:cubicBezTo>
                      <a:pt x="1133" y="5573"/>
                      <a:pt x="2534" y="2952"/>
                      <a:pt x="4823" y="1361"/>
                    </a:cubicBezTo>
                    <a:close/>
                    <a:moveTo>
                      <a:pt x="5005" y="0"/>
                    </a:moveTo>
                    <a:cubicBezTo>
                      <a:pt x="4907" y="0"/>
                      <a:pt x="4807" y="26"/>
                      <a:pt x="4717" y="80"/>
                    </a:cubicBezTo>
                    <a:cubicBezTo>
                      <a:pt x="3313" y="926"/>
                      <a:pt x="2141" y="2106"/>
                      <a:pt x="1311" y="3516"/>
                    </a:cubicBezTo>
                    <a:cubicBezTo>
                      <a:pt x="453" y="4975"/>
                      <a:pt x="1" y="6636"/>
                      <a:pt x="1" y="8326"/>
                    </a:cubicBezTo>
                    <a:cubicBezTo>
                      <a:pt x="1" y="10896"/>
                      <a:pt x="1009" y="13321"/>
                      <a:pt x="2839" y="15150"/>
                    </a:cubicBezTo>
                    <a:cubicBezTo>
                      <a:pt x="4669" y="16980"/>
                      <a:pt x="7093" y="17989"/>
                      <a:pt x="9663" y="17989"/>
                    </a:cubicBezTo>
                    <a:cubicBezTo>
                      <a:pt x="13410" y="17989"/>
                      <a:pt x="16846" y="15757"/>
                      <a:pt x="18419" y="12306"/>
                    </a:cubicBezTo>
                    <a:cubicBezTo>
                      <a:pt x="18549" y="12022"/>
                      <a:pt x="18422" y="11687"/>
                      <a:pt x="18138" y="11557"/>
                    </a:cubicBezTo>
                    <a:lnTo>
                      <a:pt x="10058" y="7886"/>
                    </a:lnTo>
                    <a:lnTo>
                      <a:pt x="5493" y="277"/>
                    </a:lnTo>
                    <a:cubicBezTo>
                      <a:pt x="5387" y="99"/>
                      <a:pt x="5198" y="0"/>
                      <a:pt x="5005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156" name="Google Shape;18763;p135">
                <a:extLst>
                  <a:ext uri="{FF2B5EF4-FFF2-40B4-BE49-F238E27FC236}">
                    <a16:creationId xmlns:a16="http://schemas.microsoft.com/office/drawing/2014/main" id="{38895310-5EEC-4E56-95F1-563388D48F62}"/>
                  </a:ext>
                </a:extLst>
              </p:cNvPr>
              <p:cNvSpPr/>
              <p:nvPr/>
            </p:nvSpPr>
            <p:spPr>
              <a:xfrm>
                <a:off x="3562600" y="876075"/>
                <a:ext cx="207325" cy="241775"/>
              </a:xfrm>
              <a:custGeom>
                <a:avLst/>
                <a:gdLst/>
                <a:ahLst/>
                <a:cxnLst/>
                <a:rect l="l" t="t" r="r" b="b"/>
                <a:pathLst>
                  <a:path w="8293" h="9671" extrusionOk="0">
                    <a:moveTo>
                      <a:pt x="4204" y="1437"/>
                    </a:moveTo>
                    <a:cubicBezTo>
                      <a:pt x="5680" y="2826"/>
                      <a:pt x="6517" y="4764"/>
                      <a:pt x="6511" y="6790"/>
                    </a:cubicBezTo>
                    <a:cubicBezTo>
                      <a:pt x="6511" y="7300"/>
                      <a:pt x="6459" y="7811"/>
                      <a:pt x="6354" y="8309"/>
                    </a:cubicBezTo>
                    <a:lnTo>
                      <a:pt x="1468" y="6090"/>
                    </a:lnTo>
                    <a:lnTo>
                      <a:pt x="4204" y="1437"/>
                    </a:lnTo>
                    <a:close/>
                    <a:moveTo>
                      <a:pt x="4060" y="1"/>
                    </a:moveTo>
                    <a:cubicBezTo>
                      <a:pt x="3867" y="1"/>
                      <a:pt x="3677" y="99"/>
                      <a:pt x="3570" y="280"/>
                    </a:cubicBezTo>
                    <a:lnTo>
                      <a:pt x="173" y="6056"/>
                    </a:lnTo>
                    <a:cubicBezTo>
                      <a:pt x="1" y="6346"/>
                      <a:pt x="119" y="6721"/>
                      <a:pt x="427" y="6860"/>
                    </a:cubicBezTo>
                    <a:lnTo>
                      <a:pt x="6499" y="9622"/>
                    </a:lnTo>
                    <a:cubicBezTo>
                      <a:pt x="6574" y="9656"/>
                      <a:pt x="6653" y="9671"/>
                      <a:pt x="6734" y="9671"/>
                    </a:cubicBezTo>
                    <a:cubicBezTo>
                      <a:pt x="6982" y="9671"/>
                      <a:pt x="7202" y="9508"/>
                      <a:pt x="7275" y="9269"/>
                    </a:cubicBezTo>
                    <a:cubicBezTo>
                      <a:pt x="8292" y="5921"/>
                      <a:pt x="7157" y="2291"/>
                      <a:pt x="4409" y="123"/>
                    </a:cubicBezTo>
                    <a:cubicBezTo>
                      <a:pt x="4305" y="40"/>
                      <a:pt x="4182" y="1"/>
                      <a:pt x="4060" y="1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1E2F5E"/>
                  </a:solidFill>
                </a:endParaRPr>
              </a:p>
            </p:txBody>
          </p:sp>
          <p:sp>
            <p:nvSpPr>
              <p:cNvPr id="157" name="Google Shape;18764;p135">
                <a:extLst>
                  <a:ext uri="{FF2B5EF4-FFF2-40B4-BE49-F238E27FC236}">
                    <a16:creationId xmlns:a16="http://schemas.microsoft.com/office/drawing/2014/main" id="{8CAA1EFF-47F8-4DC2-844F-36BEE42FF324}"/>
                  </a:ext>
                </a:extLst>
              </p:cNvPr>
              <p:cNvSpPr/>
              <p:nvPr/>
            </p:nvSpPr>
            <p:spPr>
              <a:xfrm>
                <a:off x="3443500" y="832575"/>
                <a:ext cx="187300" cy="1736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6945" extrusionOk="0">
                    <a:moveTo>
                      <a:pt x="3877" y="1133"/>
                    </a:moveTo>
                    <a:cubicBezTo>
                      <a:pt x="4588" y="1133"/>
                      <a:pt x="5300" y="1235"/>
                      <a:pt x="5991" y="1440"/>
                    </a:cubicBezTo>
                    <a:lnTo>
                      <a:pt x="3735" y="5269"/>
                    </a:lnTo>
                    <a:lnTo>
                      <a:pt x="1492" y="1528"/>
                    </a:lnTo>
                    <a:cubicBezTo>
                      <a:pt x="2264" y="1265"/>
                      <a:pt x="3070" y="1133"/>
                      <a:pt x="3877" y="1133"/>
                    </a:cubicBezTo>
                    <a:close/>
                    <a:moveTo>
                      <a:pt x="3877" y="0"/>
                    </a:moveTo>
                    <a:cubicBezTo>
                      <a:pt x="2702" y="0"/>
                      <a:pt x="1528" y="243"/>
                      <a:pt x="432" y="728"/>
                    </a:cubicBezTo>
                    <a:cubicBezTo>
                      <a:pt x="121" y="867"/>
                      <a:pt x="0" y="1244"/>
                      <a:pt x="175" y="1537"/>
                    </a:cubicBezTo>
                    <a:lnTo>
                      <a:pt x="3255" y="6670"/>
                    </a:lnTo>
                    <a:cubicBezTo>
                      <a:pt x="3358" y="6839"/>
                      <a:pt x="3542" y="6945"/>
                      <a:pt x="3741" y="6945"/>
                    </a:cubicBezTo>
                    <a:lnTo>
                      <a:pt x="3744" y="6945"/>
                    </a:lnTo>
                    <a:cubicBezTo>
                      <a:pt x="3943" y="6945"/>
                      <a:pt x="4128" y="6839"/>
                      <a:pt x="4230" y="6667"/>
                    </a:cubicBezTo>
                    <a:lnTo>
                      <a:pt x="7313" y="1419"/>
                    </a:lnTo>
                    <a:cubicBezTo>
                      <a:pt x="7491" y="1120"/>
                      <a:pt x="7358" y="737"/>
                      <a:pt x="7038" y="607"/>
                    </a:cubicBezTo>
                    <a:cubicBezTo>
                      <a:pt x="6023" y="202"/>
                      <a:pt x="4950" y="0"/>
                      <a:pt x="3877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1E2F5E"/>
                  </a:solidFill>
                </a:endParaRPr>
              </a:p>
            </p:txBody>
          </p:sp>
        </p:grpSp>
        <p:sp>
          <p:nvSpPr>
            <p:cNvPr id="135" name="Google Shape;18769;p135">
              <a:extLst>
                <a:ext uri="{FF2B5EF4-FFF2-40B4-BE49-F238E27FC236}">
                  <a16:creationId xmlns:a16="http://schemas.microsoft.com/office/drawing/2014/main" id="{E7A03015-1F09-4CC8-B364-D83A67955207}"/>
                </a:ext>
              </a:extLst>
            </p:cNvPr>
            <p:cNvSpPr/>
            <p:nvPr/>
          </p:nvSpPr>
          <p:spPr>
            <a:xfrm>
              <a:off x="2103476" y="3545913"/>
              <a:ext cx="197784" cy="197743"/>
            </a:xfrm>
            <a:custGeom>
              <a:avLst/>
              <a:gdLst/>
              <a:ahLst/>
              <a:cxnLst/>
              <a:rect l="l" t="t" r="r" b="b"/>
              <a:pathLst>
                <a:path w="19329" h="19325" extrusionOk="0">
                  <a:moveTo>
                    <a:pt x="9062" y="1229"/>
                  </a:moveTo>
                  <a:lnTo>
                    <a:pt x="9062" y="4539"/>
                  </a:lnTo>
                  <a:cubicBezTo>
                    <a:pt x="8470" y="4557"/>
                    <a:pt x="7885" y="4602"/>
                    <a:pt x="7311" y="4674"/>
                  </a:cubicBezTo>
                  <a:cubicBezTo>
                    <a:pt x="7223" y="4339"/>
                    <a:pt x="7036" y="4037"/>
                    <a:pt x="6773" y="3811"/>
                  </a:cubicBezTo>
                  <a:cubicBezTo>
                    <a:pt x="7392" y="2428"/>
                    <a:pt x="8211" y="1513"/>
                    <a:pt x="9062" y="1229"/>
                  </a:cubicBezTo>
                  <a:close/>
                  <a:moveTo>
                    <a:pt x="10194" y="1226"/>
                  </a:moveTo>
                  <a:cubicBezTo>
                    <a:pt x="11278" y="1586"/>
                    <a:pt x="12272" y="2944"/>
                    <a:pt x="12912" y="4835"/>
                  </a:cubicBezTo>
                  <a:cubicBezTo>
                    <a:pt x="12015" y="4662"/>
                    <a:pt x="11106" y="4566"/>
                    <a:pt x="10194" y="4539"/>
                  </a:cubicBezTo>
                  <a:lnTo>
                    <a:pt x="10194" y="1226"/>
                  </a:lnTo>
                  <a:close/>
                  <a:moveTo>
                    <a:pt x="5665" y="4530"/>
                  </a:moveTo>
                  <a:cubicBezTo>
                    <a:pt x="6170" y="4530"/>
                    <a:pt x="6423" y="5139"/>
                    <a:pt x="6067" y="5496"/>
                  </a:cubicBezTo>
                  <a:cubicBezTo>
                    <a:pt x="5950" y="5611"/>
                    <a:pt x="5808" y="5663"/>
                    <a:pt x="5669" y="5663"/>
                  </a:cubicBezTo>
                  <a:cubicBezTo>
                    <a:pt x="5378" y="5663"/>
                    <a:pt x="5101" y="5438"/>
                    <a:pt x="5101" y="5097"/>
                  </a:cubicBezTo>
                  <a:cubicBezTo>
                    <a:pt x="5101" y="4783"/>
                    <a:pt x="5351" y="4530"/>
                    <a:pt x="5665" y="4530"/>
                  </a:cubicBezTo>
                  <a:close/>
                  <a:moveTo>
                    <a:pt x="6743" y="1643"/>
                  </a:moveTo>
                  <a:cubicBezTo>
                    <a:pt x="6363" y="2129"/>
                    <a:pt x="6019" y="2718"/>
                    <a:pt x="5717" y="3397"/>
                  </a:cubicBezTo>
                  <a:lnTo>
                    <a:pt x="5665" y="3397"/>
                  </a:lnTo>
                  <a:cubicBezTo>
                    <a:pt x="4578" y="3397"/>
                    <a:pt x="3769" y="4406"/>
                    <a:pt x="4008" y="5469"/>
                  </a:cubicBezTo>
                  <a:cubicBezTo>
                    <a:pt x="3075" y="5822"/>
                    <a:pt x="2277" y="6266"/>
                    <a:pt x="1646" y="6773"/>
                  </a:cubicBezTo>
                  <a:cubicBezTo>
                    <a:pt x="2507" y="4394"/>
                    <a:pt x="4373" y="2516"/>
                    <a:pt x="6743" y="1643"/>
                  </a:cubicBezTo>
                  <a:close/>
                  <a:moveTo>
                    <a:pt x="12510" y="1631"/>
                  </a:moveTo>
                  <a:lnTo>
                    <a:pt x="12510" y="1631"/>
                  </a:lnTo>
                  <a:cubicBezTo>
                    <a:pt x="14926" y="2500"/>
                    <a:pt x="16828" y="4403"/>
                    <a:pt x="17698" y="6818"/>
                  </a:cubicBezTo>
                  <a:cubicBezTo>
                    <a:pt x="17269" y="6483"/>
                    <a:pt x="16810" y="6196"/>
                    <a:pt x="16327" y="5955"/>
                  </a:cubicBezTo>
                  <a:cubicBezTo>
                    <a:pt x="15645" y="5614"/>
                    <a:pt x="14932" y="5342"/>
                    <a:pt x="14195" y="5136"/>
                  </a:cubicBezTo>
                  <a:cubicBezTo>
                    <a:pt x="13933" y="4203"/>
                    <a:pt x="13585" y="3349"/>
                    <a:pt x="13169" y="2612"/>
                  </a:cubicBezTo>
                  <a:cubicBezTo>
                    <a:pt x="12975" y="2268"/>
                    <a:pt x="12755" y="1942"/>
                    <a:pt x="12510" y="1631"/>
                  </a:cubicBezTo>
                  <a:close/>
                  <a:moveTo>
                    <a:pt x="4636" y="6444"/>
                  </a:moveTo>
                  <a:cubicBezTo>
                    <a:pt x="4684" y="6483"/>
                    <a:pt x="4738" y="6519"/>
                    <a:pt x="4793" y="6553"/>
                  </a:cubicBezTo>
                  <a:cubicBezTo>
                    <a:pt x="4651" y="7407"/>
                    <a:pt x="4566" y="8268"/>
                    <a:pt x="4542" y="9134"/>
                  </a:cubicBezTo>
                  <a:lnTo>
                    <a:pt x="1230" y="9134"/>
                  </a:lnTo>
                  <a:cubicBezTo>
                    <a:pt x="1568" y="8083"/>
                    <a:pt x="2821" y="7081"/>
                    <a:pt x="4636" y="6444"/>
                  </a:cubicBezTo>
                  <a:close/>
                  <a:moveTo>
                    <a:pt x="9062" y="5674"/>
                  </a:moveTo>
                  <a:lnTo>
                    <a:pt x="9062" y="9134"/>
                  </a:lnTo>
                  <a:lnTo>
                    <a:pt x="5674" y="9134"/>
                  </a:lnTo>
                  <a:cubicBezTo>
                    <a:pt x="5698" y="8343"/>
                    <a:pt x="5774" y="7558"/>
                    <a:pt x="5904" y="6776"/>
                  </a:cubicBezTo>
                  <a:lnTo>
                    <a:pt x="5904" y="6779"/>
                  </a:lnTo>
                  <a:cubicBezTo>
                    <a:pt x="6462" y="6698"/>
                    <a:pt x="6949" y="6344"/>
                    <a:pt x="7196" y="5834"/>
                  </a:cubicBezTo>
                  <a:cubicBezTo>
                    <a:pt x="7815" y="5746"/>
                    <a:pt x="8437" y="5692"/>
                    <a:pt x="9062" y="5674"/>
                  </a:cubicBezTo>
                  <a:close/>
                  <a:moveTo>
                    <a:pt x="10194" y="5671"/>
                  </a:moveTo>
                  <a:cubicBezTo>
                    <a:pt x="11227" y="5701"/>
                    <a:pt x="12257" y="5834"/>
                    <a:pt x="13265" y="6063"/>
                  </a:cubicBezTo>
                  <a:cubicBezTo>
                    <a:pt x="13422" y="6743"/>
                    <a:pt x="13534" y="7431"/>
                    <a:pt x="13597" y="8126"/>
                  </a:cubicBezTo>
                  <a:cubicBezTo>
                    <a:pt x="13144" y="8310"/>
                    <a:pt x="12794" y="8675"/>
                    <a:pt x="12631" y="9134"/>
                  </a:cubicBezTo>
                  <a:lnTo>
                    <a:pt x="10194" y="9134"/>
                  </a:lnTo>
                  <a:lnTo>
                    <a:pt x="10194" y="5671"/>
                  </a:lnTo>
                  <a:close/>
                  <a:moveTo>
                    <a:pt x="14497" y="6417"/>
                  </a:moveTo>
                  <a:cubicBezTo>
                    <a:pt x="14950" y="6571"/>
                    <a:pt x="15391" y="6752"/>
                    <a:pt x="15817" y="6966"/>
                  </a:cubicBezTo>
                  <a:cubicBezTo>
                    <a:pt x="17037" y="7585"/>
                    <a:pt x="17837" y="8352"/>
                    <a:pt x="18099" y="9137"/>
                  </a:cubicBezTo>
                  <a:lnTo>
                    <a:pt x="15835" y="9134"/>
                  </a:lnTo>
                  <a:cubicBezTo>
                    <a:pt x="15654" y="8627"/>
                    <a:pt x="15243" y="8234"/>
                    <a:pt x="14730" y="8077"/>
                  </a:cubicBezTo>
                  <a:cubicBezTo>
                    <a:pt x="14678" y="7519"/>
                    <a:pt x="14603" y="6966"/>
                    <a:pt x="14497" y="6417"/>
                  </a:cubicBezTo>
                  <a:close/>
                  <a:moveTo>
                    <a:pt x="14241" y="9137"/>
                  </a:moveTo>
                  <a:cubicBezTo>
                    <a:pt x="14555" y="9137"/>
                    <a:pt x="14808" y="9391"/>
                    <a:pt x="14808" y="9702"/>
                  </a:cubicBezTo>
                  <a:cubicBezTo>
                    <a:pt x="14808" y="10016"/>
                    <a:pt x="14555" y="10270"/>
                    <a:pt x="14241" y="10270"/>
                  </a:cubicBezTo>
                  <a:lnTo>
                    <a:pt x="14241" y="10267"/>
                  </a:lnTo>
                  <a:lnTo>
                    <a:pt x="14204" y="10267"/>
                  </a:lnTo>
                  <a:cubicBezTo>
                    <a:pt x="13902" y="10251"/>
                    <a:pt x="13667" y="10004"/>
                    <a:pt x="13667" y="9702"/>
                  </a:cubicBezTo>
                  <a:cubicBezTo>
                    <a:pt x="13667" y="9403"/>
                    <a:pt x="13899" y="9155"/>
                    <a:pt x="14195" y="9137"/>
                  </a:cubicBezTo>
                  <a:close/>
                  <a:moveTo>
                    <a:pt x="18099" y="10270"/>
                  </a:moveTo>
                  <a:cubicBezTo>
                    <a:pt x="17861" y="10967"/>
                    <a:pt x="17194" y="11643"/>
                    <a:pt x="16161" y="12217"/>
                  </a:cubicBezTo>
                  <a:cubicBezTo>
                    <a:pt x="15632" y="12504"/>
                    <a:pt x="15080" y="12742"/>
                    <a:pt x="14506" y="12930"/>
                  </a:cubicBezTo>
                  <a:cubicBezTo>
                    <a:pt x="14606" y="12407"/>
                    <a:pt x="14678" y="11873"/>
                    <a:pt x="14730" y="11323"/>
                  </a:cubicBezTo>
                  <a:lnTo>
                    <a:pt x="14730" y="11326"/>
                  </a:lnTo>
                  <a:cubicBezTo>
                    <a:pt x="15243" y="11166"/>
                    <a:pt x="15654" y="10774"/>
                    <a:pt x="15835" y="10270"/>
                  </a:cubicBezTo>
                  <a:close/>
                  <a:moveTo>
                    <a:pt x="4542" y="10267"/>
                  </a:moveTo>
                  <a:cubicBezTo>
                    <a:pt x="4566" y="11163"/>
                    <a:pt x="4660" y="12060"/>
                    <a:pt x="4820" y="12945"/>
                  </a:cubicBezTo>
                  <a:cubicBezTo>
                    <a:pt x="2927" y="12320"/>
                    <a:pt x="1583" y="11351"/>
                    <a:pt x="1230" y="10267"/>
                  </a:cubicBezTo>
                  <a:close/>
                  <a:moveTo>
                    <a:pt x="9062" y="10267"/>
                  </a:moveTo>
                  <a:lnTo>
                    <a:pt x="9062" y="12628"/>
                  </a:lnTo>
                  <a:cubicBezTo>
                    <a:pt x="8603" y="12791"/>
                    <a:pt x="8238" y="13141"/>
                    <a:pt x="8054" y="13594"/>
                  </a:cubicBezTo>
                  <a:cubicBezTo>
                    <a:pt x="7377" y="13534"/>
                    <a:pt x="6707" y="13428"/>
                    <a:pt x="6046" y="13280"/>
                  </a:cubicBezTo>
                  <a:cubicBezTo>
                    <a:pt x="5828" y="12290"/>
                    <a:pt x="5702" y="11281"/>
                    <a:pt x="5674" y="10267"/>
                  </a:cubicBezTo>
                  <a:close/>
                  <a:moveTo>
                    <a:pt x="12631" y="10267"/>
                  </a:moveTo>
                  <a:cubicBezTo>
                    <a:pt x="12794" y="10725"/>
                    <a:pt x="13144" y="11091"/>
                    <a:pt x="13597" y="11275"/>
                  </a:cubicBezTo>
                  <a:cubicBezTo>
                    <a:pt x="13534" y="11945"/>
                    <a:pt x="13431" y="12613"/>
                    <a:pt x="13280" y="13268"/>
                  </a:cubicBezTo>
                  <a:cubicBezTo>
                    <a:pt x="12595" y="13422"/>
                    <a:pt x="11900" y="13531"/>
                    <a:pt x="11203" y="13594"/>
                  </a:cubicBezTo>
                  <a:cubicBezTo>
                    <a:pt x="11019" y="13141"/>
                    <a:pt x="10653" y="12791"/>
                    <a:pt x="10194" y="12628"/>
                  </a:cubicBezTo>
                  <a:lnTo>
                    <a:pt x="10194" y="10267"/>
                  </a:lnTo>
                  <a:close/>
                  <a:moveTo>
                    <a:pt x="9627" y="13678"/>
                  </a:moveTo>
                  <a:cubicBezTo>
                    <a:pt x="9923" y="13678"/>
                    <a:pt x="10170" y="13905"/>
                    <a:pt x="10191" y="14201"/>
                  </a:cubicBezTo>
                  <a:lnTo>
                    <a:pt x="10191" y="14231"/>
                  </a:lnTo>
                  <a:cubicBezTo>
                    <a:pt x="10191" y="14231"/>
                    <a:pt x="10191" y="14234"/>
                    <a:pt x="10191" y="14237"/>
                  </a:cubicBezTo>
                  <a:cubicBezTo>
                    <a:pt x="10188" y="14545"/>
                    <a:pt x="9938" y="14793"/>
                    <a:pt x="9630" y="14796"/>
                  </a:cubicBezTo>
                  <a:cubicBezTo>
                    <a:pt x="9319" y="14796"/>
                    <a:pt x="9065" y="14545"/>
                    <a:pt x="9062" y="14237"/>
                  </a:cubicBezTo>
                  <a:lnTo>
                    <a:pt x="9062" y="14231"/>
                  </a:lnTo>
                  <a:lnTo>
                    <a:pt x="9062" y="14201"/>
                  </a:lnTo>
                  <a:cubicBezTo>
                    <a:pt x="9083" y="13905"/>
                    <a:pt x="9331" y="13678"/>
                    <a:pt x="9627" y="13678"/>
                  </a:cubicBezTo>
                  <a:close/>
                  <a:moveTo>
                    <a:pt x="1640" y="12579"/>
                  </a:moveTo>
                  <a:lnTo>
                    <a:pt x="1640" y="12579"/>
                  </a:lnTo>
                  <a:cubicBezTo>
                    <a:pt x="1936" y="12812"/>
                    <a:pt x="2250" y="13020"/>
                    <a:pt x="2579" y="13204"/>
                  </a:cubicBezTo>
                  <a:cubicBezTo>
                    <a:pt x="3313" y="13615"/>
                    <a:pt x="4168" y="13953"/>
                    <a:pt x="5110" y="14213"/>
                  </a:cubicBezTo>
                  <a:cubicBezTo>
                    <a:pt x="5496" y="15620"/>
                    <a:pt x="6061" y="16813"/>
                    <a:pt x="6752" y="17691"/>
                  </a:cubicBezTo>
                  <a:cubicBezTo>
                    <a:pt x="4373" y="16828"/>
                    <a:pt x="2501" y="14956"/>
                    <a:pt x="1640" y="12579"/>
                  </a:cubicBezTo>
                  <a:close/>
                  <a:moveTo>
                    <a:pt x="17698" y="12555"/>
                  </a:moveTo>
                  <a:cubicBezTo>
                    <a:pt x="16837" y="14938"/>
                    <a:pt x="14932" y="16831"/>
                    <a:pt x="12535" y="17691"/>
                  </a:cubicBezTo>
                  <a:cubicBezTo>
                    <a:pt x="12770" y="17395"/>
                    <a:pt x="12981" y="17081"/>
                    <a:pt x="13169" y="16752"/>
                  </a:cubicBezTo>
                  <a:cubicBezTo>
                    <a:pt x="13594" y="16013"/>
                    <a:pt x="13945" y="15149"/>
                    <a:pt x="14213" y="14201"/>
                  </a:cubicBezTo>
                  <a:cubicBezTo>
                    <a:pt x="15140" y="13944"/>
                    <a:pt x="15986" y="13609"/>
                    <a:pt x="16713" y="13204"/>
                  </a:cubicBezTo>
                  <a:cubicBezTo>
                    <a:pt x="17058" y="13014"/>
                    <a:pt x="17387" y="12797"/>
                    <a:pt x="17698" y="12555"/>
                  </a:cubicBezTo>
                  <a:close/>
                  <a:moveTo>
                    <a:pt x="6381" y="14503"/>
                  </a:moveTo>
                  <a:cubicBezTo>
                    <a:pt x="6906" y="14602"/>
                    <a:pt x="7450" y="14678"/>
                    <a:pt x="8005" y="14726"/>
                  </a:cubicBezTo>
                  <a:cubicBezTo>
                    <a:pt x="8162" y="15240"/>
                    <a:pt x="8555" y="15650"/>
                    <a:pt x="9062" y="15831"/>
                  </a:cubicBezTo>
                  <a:lnTo>
                    <a:pt x="9062" y="18096"/>
                  </a:lnTo>
                  <a:cubicBezTo>
                    <a:pt x="8286" y="17833"/>
                    <a:pt x="7531" y="17048"/>
                    <a:pt x="6933" y="15853"/>
                  </a:cubicBezTo>
                  <a:cubicBezTo>
                    <a:pt x="6716" y="15415"/>
                    <a:pt x="6532" y="14965"/>
                    <a:pt x="6381" y="14503"/>
                  </a:cubicBezTo>
                  <a:close/>
                  <a:moveTo>
                    <a:pt x="12933" y="14497"/>
                  </a:moveTo>
                  <a:cubicBezTo>
                    <a:pt x="12740" y="15083"/>
                    <a:pt x="12486" y="15650"/>
                    <a:pt x="12184" y="16188"/>
                  </a:cubicBezTo>
                  <a:cubicBezTo>
                    <a:pt x="11595" y="17211"/>
                    <a:pt x="10904" y="17869"/>
                    <a:pt x="10194" y="18099"/>
                  </a:cubicBezTo>
                  <a:lnTo>
                    <a:pt x="10194" y="15831"/>
                  </a:lnTo>
                  <a:cubicBezTo>
                    <a:pt x="10702" y="15650"/>
                    <a:pt x="11094" y="15240"/>
                    <a:pt x="11251" y="14726"/>
                  </a:cubicBezTo>
                  <a:cubicBezTo>
                    <a:pt x="11828" y="14675"/>
                    <a:pt x="12390" y="14596"/>
                    <a:pt x="12933" y="14497"/>
                  </a:cubicBezTo>
                  <a:close/>
                  <a:moveTo>
                    <a:pt x="9630" y="0"/>
                  </a:moveTo>
                  <a:cubicBezTo>
                    <a:pt x="7063" y="0"/>
                    <a:pt x="4645" y="1015"/>
                    <a:pt x="2821" y="2860"/>
                  </a:cubicBezTo>
                  <a:cubicBezTo>
                    <a:pt x="1012" y="4678"/>
                    <a:pt x="1" y="7138"/>
                    <a:pt x="4" y="9702"/>
                  </a:cubicBezTo>
                  <a:cubicBezTo>
                    <a:pt x="4" y="15016"/>
                    <a:pt x="4313" y="19325"/>
                    <a:pt x="9630" y="19325"/>
                  </a:cubicBezTo>
                  <a:cubicBezTo>
                    <a:pt x="9634" y="19325"/>
                    <a:pt x="9637" y="19325"/>
                    <a:pt x="9641" y="19325"/>
                  </a:cubicBezTo>
                  <a:cubicBezTo>
                    <a:pt x="12198" y="19325"/>
                    <a:pt x="14654" y="18314"/>
                    <a:pt x="16469" y="16508"/>
                  </a:cubicBezTo>
                  <a:cubicBezTo>
                    <a:pt x="18314" y="14687"/>
                    <a:pt x="19328" y="12268"/>
                    <a:pt x="19328" y="9702"/>
                  </a:cubicBezTo>
                  <a:cubicBezTo>
                    <a:pt x="19328" y="8407"/>
                    <a:pt x="19069" y="7129"/>
                    <a:pt x="18558" y="5940"/>
                  </a:cubicBezTo>
                  <a:cubicBezTo>
                    <a:pt x="18066" y="4789"/>
                    <a:pt x="17360" y="3741"/>
                    <a:pt x="16472" y="2857"/>
                  </a:cubicBezTo>
                  <a:cubicBezTo>
                    <a:pt x="15587" y="1969"/>
                    <a:pt x="14539" y="1263"/>
                    <a:pt x="13389" y="770"/>
                  </a:cubicBezTo>
                  <a:cubicBezTo>
                    <a:pt x="12199" y="260"/>
                    <a:pt x="10922" y="0"/>
                    <a:pt x="963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6" name="Google Shape;18770;p135">
              <a:extLst>
                <a:ext uri="{FF2B5EF4-FFF2-40B4-BE49-F238E27FC236}">
                  <a16:creationId xmlns:a16="http://schemas.microsoft.com/office/drawing/2014/main" id="{19D80322-C286-4CA0-9D9D-2702B6D98CC3}"/>
                </a:ext>
              </a:extLst>
            </p:cNvPr>
            <p:cNvSpPr/>
            <p:nvPr/>
          </p:nvSpPr>
          <p:spPr>
            <a:xfrm>
              <a:off x="787906" y="3567939"/>
              <a:ext cx="199697" cy="197753"/>
            </a:xfrm>
            <a:custGeom>
              <a:avLst/>
              <a:gdLst/>
              <a:ahLst/>
              <a:cxnLst/>
              <a:rect l="l" t="t" r="r" b="b"/>
              <a:pathLst>
                <a:path w="19516" h="19326" extrusionOk="0">
                  <a:moveTo>
                    <a:pt x="15929" y="1934"/>
                  </a:moveTo>
                  <a:lnTo>
                    <a:pt x="15929" y="2834"/>
                  </a:lnTo>
                  <a:cubicBezTo>
                    <a:pt x="15929" y="3145"/>
                    <a:pt x="16182" y="3398"/>
                    <a:pt x="16496" y="3398"/>
                  </a:cubicBezTo>
                  <a:lnTo>
                    <a:pt x="17393" y="3398"/>
                  </a:lnTo>
                  <a:lnTo>
                    <a:pt x="16261" y="4531"/>
                  </a:lnTo>
                  <a:lnTo>
                    <a:pt x="14796" y="4531"/>
                  </a:lnTo>
                  <a:lnTo>
                    <a:pt x="14796" y="3066"/>
                  </a:lnTo>
                  <a:lnTo>
                    <a:pt x="15929" y="1934"/>
                  </a:lnTo>
                  <a:close/>
                  <a:moveTo>
                    <a:pt x="9663" y="7927"/>
                  </a:moveTo>
                  <a:cubicBezTo>
                    <a:pt x="9926" y="7927"/>
                    <a:pt x="10183" y="7991"/>
                    <a:pt x="10418" y="8109"/>
                  </a:cubicBezTo>
                  <a:lnTo>
                    <a:pt x="9262" y="9262"/>
                  </a:lnTo>
                  <a:cubicBezTo>
                    <a:pt x="9041" y="9485"/>
                    <a:pt x="9041" y="9842"/>
                    <a:pt x="9262" y="10065"/>
                  </a:cubicBezTo>
                  <a:cubicBezTo>
                    <a:pt x="9372" y="10175"/>
                    <a:pt x="9517" y="10231"/>
                    <a:pt x="9662" y="10231"/>
                  </a:cubicBezTo>
                  <a:cubicBezTo>
                    <a:pt x="9807" y="10231"/>
                    <a:pt x="9952" y="10175"/>
                    <a:pt x="10062" y="10065"/>
                  </a:cubicBezTo>
                  <a:lnTo>
                    <a:pt x="11218" y="8909"/>
                  </a:lnTo>
                  <a:cubicBezTo>
                    <a:pt x="11336" y="9141"/>
                    <a:pt x="11399" y="9401"/>
                    <a:pt x="11399" y="9664"/>
                  </a:cubicBezTo>
                  <a:cubicBezTo>
                    <a:pt x="11399" y="10585"/>
                    <a:pt x="10605" y="11364"/>
                    <a:pt x="9663" y="11364"/>
                  </a:cubicBezTo>
                  <a:cubicBezTo>
                    <a:pt x="8721" y="11364"/>
                    <a:pt x="7927" y="10585"/>
                    <a:pt x="7927" y="9664"/>
                  </a:cubicBezTo>
                  <a:cubicBezTo>
                    <a:pt x="7927" y="8722"/>
                    <a:pt x="8721" y="7927"/>
                    <a:pt x="9663" y="7927"/>
                  </a:cubicBezTo>
                  <a:close/>
                  <a:moveTo>
                    <a:pt x="9663" y="5663"/>
                  </a:moveTo>
                  <a:cubicBezTo>
                    <a:pt x="10527" y="5666"/>
                    <a:pt x="11363" y="5953"/>
                    <a:pt x="12049" y="6478"/>
                  </a:cubicBezTo>
                  <a:lnTo>
                    <a:pt x="11242" y="7287"/>
                  </a:lnTo>
                  <a:cubicBezTo>
                    <a:pt x="10777" y="6967"/>
                    <a:pt x="10228" y="6798"/>
                    <a:pt x="9663" y="6795"/>
                  </a:cubicBezTo>
                  <a:cubicBezTo>
                    <a:pt x="8108" y="6795"/>
                    <a:pt x="6795" y="8109"/>
                    <a:pt x="6795" y="9664"/>
                  </a:cubicBezTo>
                  <a:cubicBezTo>
                    <a:pt x="6795" y="10422"/>
                    <a:pt x="7103" y="11143"/>
                    <a:pt x="7649" y="11669"/>
                  </a:cubicBezTo>
                  <a:cubicBezTo>
                    <a:pt x="8208" y="12220"/>
                    <a:pt x="8935" y="12495"/>
                    <a:pt x="9663" y="12495"/>
                  </a:cubicBezTo>
                  <a:cubicBezTo>
                    <a:pt x="10391" y="12495"/>
                    <a:pt x="11119" y="12220"/>
                    <a:pt x="11677" y="11669"/>
                  </a:cubicBezTo>
                  <a:cubicBezTo>
                    <a:pt x="12224" y="11143"/>
                    <a:pt x="12532" y="10422"/>
                    <a:pt x="12532" y="9664"/>
                  </a:cubicBezTo>
                  <a:cubicBezTo>
                    <a:pt x="12529" y="9099"/>
                    <a:pt x="12360" y="8549"/>
                    <a:pt x="12043" y="8084"/>
                  </a:cubicBezTo>
                  <a:lnTo>
                    <a:pt x="12849" y="7278"/>
                  </a:lnTo>
                  <a:cubicBezTo>
                    <a:pt x="13374" y="7964"/>
                    <a:pt x="13661" y="8800"/>
                    <a:pt x="13664" y="9664"/>
                  </a:cubicBezTo>
                  <a:cubicBezTo>
                    <a:pt x="13664" y="11850"/>
                    <a:pt x="11870" y="13628"/>
                    <a:pt x="9663" y="13628"/>
                  </a:cubicBezTo>
                  <a:cubicBezTo>
                    <a:pt x="7456" y="13628"/>
                    <a:pt x="5662" y="11850"/>
                    <a:pt x="5662" y="9664"/>
                  </a:cubicBezTo>
                  <a:cubicBezTo>
                    <a:pt x="5662" y="7496"/>
                    <a:pt x="7495" y="5663"/>
                    <a:pt x="9663" y="5663"/>
                  </a:cubicBezTo>
                  <a:close/>
                  <a:moveTo>
                    <a:pt x="9676" y="3398"/>
                  </a:moveTo>
                  <a:cubicBezTo>
                    <a:pt x="11130" y="3398"/>
                    <a:pt x="12541" y="3902"/>
                    <a:pt x="13664" y="4826"/>
                  </a:cubicBezTo>
                  <a:lnTo>
                    <a:pt x="13664" y="4863"/>
                  </a:lnTo>
                  <a:lnTo>
                    <a:pt x="12861" y="5663"/>
                  </a:lnTo>
                  <a:cubicBezTo>
                    <a:pt x="11911" y="4901"/>
                    <a:pt x="10770" y="4528"/>
                    <a:pt x="9634" y="4528"/>
                  </a:cubicBezTo>
                  <a:cubicBezTo>
                    <a:pt x="8214" y="4528"/>
                    <a:pt x="6803" y="5111"/>
                    <a:pt x="5786" y="6246"/>
                  </a:cubicBezTo>
                  <a:cubicBezTo>
                    <a:pt x="3959" y="8287"/>
                    <a:pt x="4047" y="11403"/>
                    <a:pt x="5985" y="13341"/>
                  </a:cubicBezTo>
                  <a:cubicBezTo>
                    <a:pt x="6991" y="14346"/>
                    <a:pt x="8313" y="14852"/>
                    <a:pt x="9638" y="14852"/>
                  </a:cubicBezTo>
                  <a:cubicBezTo>
                    <a:pt x="10866" y="14852"/>
                    <a:pt x="12096" y="14417"/>
                    <a:pt x="13078" y="13538"/>
                  </a:cubicBezTo>
                  <a:cubicBezTo>
                    <a:pt x="15119" y="11711"/>
                    <a:pt x="15376" y="8604"/>
                    <a:pt x="13664" y="6463"/>
                  </a:cubicBezTo>
                  <a:lnTo>
                    <a:pt x="14464" y="5663"/>
                  </a:lnTo>
                  <a:lnTo>
                    <a:pt x="14503" y="5663"/>
                  </a:lnTo>
                  <a:cubicBezTo>
                    <a:pt x="15430" y="6789"/>
                    <a:pt x="15935" y="8205"/>
                    <a:pt x="15929" y="9664"/>
                  </a:cubicBezTo>
                  <a:cubicBezTo>
                    <a:pt x="15929" y="13100"/>
                    <a:pt x="13117" y="15893"/>
                    <a:pt x="9663" y="15893"/>
                  </a:cubicBezTo>
                  <a:cubicBezTo>
                    <a:pt x="6209" y="15893"/>
                    <a:pt x="3398" y="13100"/>
                    <a:pt x="3398" y="9664"/>
                  </a:cubicBezTo>
                  <a:cubicBezTo>
                    <a:pt x="3398" y="6209"/>
                    <a:pt x="6209" y="3398"/>
                    <a:pt x="9663" y="3398"/>
                  </a:cubicBezTo>
                  <a:cubicBezTo>
                    <a:pt x="9668" y="3398"/>
                    <a:pt x="9672" y="3398"/>
                    <a:pt x="9676" y="3398"/>
                  </a:cubicBezTo>
                  <a:close/>
                  <a:moveTo>
                    <a:pt x="9663" y="1134"/>
                  </a:moveTo>
                  <a:cubicBezTo>
                    <a:pt x="11176" y="1134"/>
                    <a:pt x="12661" y="1532"/>
                    <a:pt x="13975" y="2287"/>
                  </a:cubicBezTo>
                  <a:lnTo>
                    <a:pt x="13830" y="2432"/>
                  </a:lnTo>
                  <a:cubicBezTo>
                    <a:pt x="13724" y="2538"/>
                    <a:pt x="13664" y="2683"/>
                    <a:pt x="13664" y="2834"/>
                  </a:cubicBezTo>
                  <a:lnTo>
                    <a:pt x="13664" y="3428"/>
                  </a:lnTo>
                  <a:cubicBezTo>
                    <a:pt x="12473" y="2670"/>
                    <a:pt x="11090" y="2266"/>
                    <a:pt x="9679" y="2266"/>
                  </a:cubicBezTo>
                  <a:cubicBezTo>
                    <a:pt x="9674" y="2266"/>
                    <a:pt x="9668" y="2266"/>
                    <a:pt x="9663" y="2266"/>
                  </a:cubicBezTo>
                  <a:cubicBezTo>
                    <a:pt x="7701" y="2266"/>
                    <a:pt x="5847" y="3039"/>
                    <a:pt x="4443" y="4443"/>
                  </a:cubicBezTo>
                  <a:cubicBezTo>
                    <a:pt x="3039" y="5847"/>
                    <a:pt x="2266" y="7701"/>
                    <a:pt x="2266" y="9664"/>
                  </a:cubicBezTo>
                  <a:cubicBezTo>
                    <a:pt x="2266" y="11626"/>
                    <a:pt x="3039" y="13474"/>
                    <a:pt x="4443" y="14866"/>
                  </a:cubicBezTo>
                  <a:cubicBezTo>
                    <a:pt x="5886" y="16305"/>
                    <a:pt x="7775" y="17024"/>
                    <a:pt x="9663" y="17024"/>
                  </a:cubicBezTo>
                  <a:cubicBezTo>
                    <a:pt x="11552" y="17024"/>
                    <a:pt x="13441" y="16305"/>
                    <a:pt x="14884" y="14866"/>
                  </a:cubicBezTo>
                  <a:cubicBezTo>
                    <a:pt x="16288" y="13474"/>
                    <a:pt x="17061" y="11626"/>
                    <a:pt x="17061" y="9664"/>
                  </a:cubicBezTo>
                  <a:cubicBezTo>
                    <a:pt x="17064" y="8248"/>
                    <a:pt x="16659" y="6859"/>
                    <a:pt x="15898" y="5663"/>
                  </a:cubicBezTo>
                  <a:lnTo>
                    <a:pt x="16496" y="5663"/>
                  </a:lnTo>
                  <a:cubicBezTo>
                    <a:pt x="16644" y="5663"/>
                    <a:pt x="16789" y="5602"/>
                    <a:pt x="16895" y="5497"/>
                  </a:cubicBezTo>
                  <a:lnTo>
                    <a:pt x="17040" y="5352"/>
                  </a:lnTo>
                  <a:cubicBezTo>
                    <a:pt x="17795" y="6665"/>
                    <a:pt x="18193" y="8151"/>
                    <a:pt x="18193" y="9664"/>
                  </a:cubicBezTo>
                  <a:cubicBezTo>
                    <a:pt x="18193" y="14368"/>
                    <a:pt x="14367" y="18194"/>
                    <a:pt x="9663" y="18194"/>
                  </a:cubicBezTo>
                  <a:cubicBezTo>
                    <a:pt x="4959" y="18194"/>
                    <a:pt x="1133" y="14368"/>
                    <a:pt x="1133" y="9664"/>
                  </a:cubicBezTo>
                  <a:cubicBezTo>
                    <a:pt x="1133" y="4959"/>
                    <a:pt x="4959" y="1134"/>
                    <a:pt x="9663" y="1134"/>
                  </a:cubicBezTo>
                  <a:close/>
                  <a:moveTo>
                    <a:pt x="16491" y="0"/>
                  </a:moveTo>
                  <a:cubicBezTo>
                    <a:pt x="16352" y="0"/>
                    <a:pt x="16210" y="52"/>
                    <a:pt x="16095" y="167"/>
                  </a:cubicBezTo>
                  <a:lnTo>
                    <a:pt x="14799" y="1463"/>
                  </a:lnTo>
                  <a:cubicBezTo>
                    <a:pt x="13256" y="509"/>
                    <a:pt x="11478" y="4"/>
                    <a:pt x="9663" y="1"/>
                  </a:cubicBezTo>
                  <a:cubicBezTo>
                    <a:pt x="7094" y="1"/>
                    <a:pt x="4669" y="1010"/>
                    <a:pt x="2839" y="2840"/>
                  </a:cubicBezTo>
                  <a:cubicBezTo>
                    <a:pt x="1009" y="4669"/>
                    <a:pt x="1" y="7094"/>
                    <a:pt x="1" y="9664"/>
                  </a:cubicBezTo>
                  <a:cubicBezTo>
                    <a:pt x="1" y="12233"/>
                    <a:pt x="1009" y="14658"/>
                    <a:pt x="2839" y="16488"/>
                  </a:cubicBezTo>
                  <a:cubicBezTo>
                    <a:pt x="4669" y="18317"/>
                    <a:pt x="7094" y="19326"/>
                    <a:pt x="9663" y="19326"/>
                  </a:cubicBezTo>
                  <a:cubicBezTo>
                    <a:pt x="12233" y="19326"/>
                    <a:pt x="14657" y="18317"/>
                    <a:pt x="16487" y="16488"/>
                  </a:cubicBezTo>
                  <a:cubicBezTo>
                    <a:pt x="18317" y="14658"/>
                    <a:pt x="19325" y="12233"/>
                    <a:pt x="19325" y="9664"/>
                  </a:cubicBezTo>
                  <a:cubicBezTo>
                    <a:pt x="19322" y="7849"/>
                    <a:pt x="18818" y="6070"/>
                    <a:pt x="17864" y="4528"/>
                  </a:cubicBezTo>
                  <a:lnTo>
                    <a:pt x="19159" y="3232"/>
                  </a:lnTo>
                  <a:cubicBezTo>
                    <a:pt x="19516" y="2876"/>
                    <a:pt x="19265" y="2266"/>
                    <a:pt x="18761" y="2266"/>
                  </a:cubicBezTo>
                  <a:lnTo>
                    <a:pt x="17061" y="2266"/>
                  </a:lnTo>
                  <a:lnTo>
                    <a:pt x="17061" y="569"/>
                  </a:lnTo>
                  <a:cubicBezTo>
                    <a:pt x="17061" y="226"/>
                    <a:pt x="16782" y="0"/>
                    <a:pt x="16491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7" name="Google Shape;18775;p135">
              <a:extLst>
                <a:ext uri="{FF2B5EF4-FFF2-40B4-BE49-F238E27FC236}">
                  <a16:creationId xmlns:a16="http://schemas.microsoft.com/office/drawing/2014/main" id="{5FD8BDE6-1438-4A74-BFAA-0038BD240267}"/>
                </a:ext>
              </a:extLst>
            </p:cNvPr>
            <p:cNvSpPr txBox="1"/>
            <p:nvPr/>
          </p:nvSpPr>
          <p:spPr>
            <a:xfrm>
              <a:off x="521132" y="1889836"/>
              <a:ext cx="724200" cy="23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chemeClr val="accent2"/>
                  </a:solidFill>
                </a:rPr>
                <a:t>Presenter</a:t>
              </a:r>
              <a:endParaRPr sz="900" dirty="0">
                <a:solidFill>
                  <a:schemeClr val="accent2"/>
                </a:solidFill>
              </a:endParaRPr>
            </a:p>
          </p:txBody>
        </p:sp>
        <p:sp>
          <p:nvSpPr>
            <p:cNvPr id="138" name="Google Shape;18776;p135">
              <a:extLst>
                <a:ext uri="{FF2B5EF4-FFF2-40B4-BE49-F238E27FC236}">
                  <a16:creationId xmlns:a16="http://schemas.microsoft.com/office/drawing/2014/main" id="{06F633D6-F0AF-4CDF-8D7E-0105BF8E80EC}"/>
                </a:ext>
              </a:extLst>
            </p:cNvPr>
            <p:cNvSpPr txBox="1"/>
            <p:nvPr/>
          </p:nvSpPr>
          <p:spPr>
            <a:xfrm>
              <a:off x="1850775" y="1884155"/>
              <a:ext cx="724200" cy="23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chemeClr val="accent2"/>
                  </a:solidFill>
                </a:rPr>
                <a:t>UI</a:t>
              </a:r>
              <a:endParaRPr sz="900" dirty="0">
                <a:solidFill>
                  <a:schemeClr val="accent2"/>
                </a:solidFill>
              </a:endParaRPr>
            </a:p>
          </p:txBody>
        </p:sp>
        <p:sp>
          <p:nvSpPr>
            <p:cNvPr id="139" name="Google Shape;18778;p135">
              <a:extLst>
                <a:ext uri="{FF2B5EF4-FFF2-40B4-BE49-F238E27FC236}">
                  <a16:creationId xmlns:a16="http://schemas.microsoft.com/office/drawing/2014/main" id="{E0795436-17B3-4DA4-8CF1-4E9FEFE469F0}"/>
                </a:ext>
              </a:extLst>
            </p:cNvPr>
            <p:cNvSpPr txBox="1"/>
            <p:nvPr/>
          </p:nvSpPr>
          <p:spPr>
            <a:xfrm>
              <a:off x="479444" y="3835609"/>
              <a:ext cx="797671" cy="23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chemeClr val="accent2"/>
                  </a:solidFill>
                </a:rPr>
                <a:t>Repository</a:t>
              </a:r>
              <a:endParaRPr sz="900" dirty="0">
                <a:solidFill>
                  <a:schemeClr val="accent2"/>
                </a:solidFill>
              </a:endParaRPr>
            </a:p>
          </p:txBody>
        </p:sp>
        <p:sp>
          <p:nvSpPr>
            <p:cNvPr id="140" name="Google Shape;18780;p135">
              <a:extLst>
                <a:ext uri="{FF2B5EF4-FFF2-40B4-BE49-F238E27FC236}">
                  <a16:creationId xmlns:a16="http://schemas.microsoft.com/office/drawing/2014/main" id="{4307FF6F-278D-4F85-BF00-916ECC0140B6}"/>
                </a:ext>
              </a:extLst>
            </p:cNvPr>
            <p:cNvSpPr txBox="1"/>
            <p:nvPr/>
          </p:nvSpPr>
          <p:spPr>
            <a:xfrm>
              <a:off x="1735602" y="3853142"/>
              <a:ext cx="949569" cy="1825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solidFill>
                    <a:schemeClr val="accent2"/>
                  </a:solidFill>
                </a:rPr>
                <a:t>Data source</a:t>
              </a:r>
              <a:endParaRPr sz="900" dirty="0">
                <a:solidFill>
                  <a:schemeClr val="accent2"/>
                </a:solidFill>
              </a:endParaRPr>
            </a:p>
          </p:txBody>
        </p:sp>
        <p:sp>
          <p:nvSpPr>
            <p:cNvPr id="141" name="Google Shape;18781;p135">
              <a:extLst>
                <a:ext uri="{FF2B5EF4-FFF2-40B4-BE49-F238E27FC236}">
                  <a16:creationId xmlns:a16="http://schemas.microsoft.com/office/drawing/2014/main" id="{35A00A67-65C5-405F-8445-F90C126EF1C6}"/>
                </a:ext>
              </a:extLst>
            </p:cNvPr>
            <p:cNvSpPr/>
            <p:nvPr/>
          </p:nvSpPr>
          <p:spPr>
            <a:xfrm>
              <a:off x="569506" y="2149965"/>
              <a:ext cx="63900" cy="639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42" name="Google Shape;18783;p135">
              <a:extLst>
                <a:ext uri="{FF2B5EF4-FFF2-40B4-BE49-F238E27FC236}">
                  <a16:creationId xmlns:a16="http://schemas.microsoft.com/office/drawing/2014/main" id="{580B75F1-5EAE-4BCD-A1C5-A65F57AB94F9}"/>
                </a:ext>
              </a:extLst>
            </p:cNvPr>
            <p:cNvSpPr/>
            <p:nvPr/>
          </p:nvSpPr>
          <p:spPr>
            <a:xfrm>
              <a:off x="2473204" y="2149965"/>
              <a:ext cx="63900" cy="639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43" name="Google Shape;18784;p135">
              <a:extLst>
                <a:ext uri="{FF2B5EF4-FFF2-40B4-BE49-F238E27FC236}">
                  <a16:creationId xmlns:a16="http://schemas.microsoft.com/office/drawing/2014/main" id="{8C8C159D-6AF9-4D5C-B23B-EECE180F0C6D}"/>
                </a:ext>
              </a:extLst>
            </p:cNvPr>
            <p:cNvSpPr/>
            <p:nvPr/>
          </p:nvSpPr>
          <p:spPr>
            <a:xfrm>
              <a:off x="569493" y="3412074"/>
              <a:ext cx="63900" cy="639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44" name="Google Shape;18786;p135">
              <a:extLst>
                <a:ext uri="{FF2B5EF4-FFF2-40B4-BE49-F238E27FC236}">
                  <a16:creationId xmlns:a16="http://schemas.microsoft.com/office/drawing/2014/main" id="{B99E759E-F2DA-4136-9667-DC4635AFC1CF}"/>
                </a:ext>
              </a:extLst>
            </p:cNvPr>
            <p:cNvSpPr/>
            <p:nvPr/>
          </p:nvSpPr>
          <p:spPr>
            <a:xfrm>
              <a:off x="2473191" y="3412074"/>
              <a:ext cx="63900" cy="639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45" name="Google Shape;18787;p135">
              <a:extLst>
                <a:ext uri="{FF2B5EF4-FFF2-40B4-BE49-F238E27FC236}">
                  <a16:creationId xmlns:a16="http://schemas.microsoft.com/office/drawing/2014/main" id="{B62DE4C7-AD80-435E-83B5-EE263987AF7B}"/>
                </a:ext>
              </a:extLst>
            </p:cNvPr>
            <p:cNvSpPr/>
            <p:nvPr/>
          </p:nvSpPr>
          <p:spPr>
            <a:xfrm>
              <a:off x="1395448" y="2415744"/>
              <a:ext cx="63900" cy="639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46" name="Google Shape;18788;p135">
              <a:extLst>
                <a:ext uri="{FF2B5EF4-FFF2-40B4-BE49-F238E27FC236}">
                  <a16:creationId xmlns:a16="http://schemas.microsoft.com/office/drawing/2014/main" id="{0A6010B5-3EBC-4EE5-8741-3B5EC4BEC027}"/>
                </a:ext>
              </a:extLst>
            </p:cNvPr>
            <p:cNvSpPr/>
            <p:nvPr/>
          </p:nvSpPr>
          <p:spPr>
            <a:xfrm>
              <a:off x="1523501" y="2415744"/>
              <a:ext cx="63900" cy="639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47" name="Google Shape;18789;p135">
              <a:extLst>
                <a:ext uri="{FF2B5EF4-FFF2-40B4-BE49-F238E27FC236}">
                  <a16:creationId xmlns:a16="http://schemas.microsoft.com/office/drawing/2014/main" id="{9820ED40-B8AA-4D24-AF59-8235408AEC38}"/>
                </a:ext>
              </a:extLst>
            </p:cNvPr>
            <p:cNvSpPr/>
            <p:nvPr/>
          </p:nvSpPr>
          <p:spPr>
            <a:xfrm>
              <a:off x="1651555" y="2415744"/>
              <a:ext cx="63900" cy="639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48" name="Google Shape;18790;p135">
              <a:extLst>
                <a:ext uri="{FF2B5EF4-FFF2-40B4-BE49-F238E27FC236}">
                  <a16:creationId xmlns:a16="http://schemas.microsoft.com/office/drawing/2014/main" id="{7CC024A8-49F3-44B7-85A5-C117920AA3C1}"/>
                </a:ext>
              </a:extLst>
            </p:cNvPr>
            <p:cNvSpPr/>
            <p:nvPr/>
          </p:nvSpPr>
          <p:spPr>
            <a:xfrm>
              <a:off x="1395448" y="3144457"/>
              <a:ext cx="63900" cy="639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49" name="Google Shape;18791;p135">
              <a:extLst>
                <a:ext uri="{FF2B5EF4-FFF2-40B4-BE49-F238E27FC236}">
                  <a16:creationId xmlns:a16="http://schemas.microsoft.com/office/drawing/2014/main" id="{305753AE-1B9E-4D72-B8A2-637225DC1CFC}"/>
                </a:ext>
              </a:extLst>
            </p:cNvPr>
            <p:cNvSpPr/>
            <p:nvPr/>
          </p:nvSpPr>
          <p:spPr>
            <a:xfrm>
              <a:off x="1523501" y="3144457"/>
              <a:ext cx="63900" cy="639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sp>
          <p:nvSpPr>
            <p:cNvPr id="150" name="Google Shape;18792;p135">
              <a:extLst>
                <a:ext uri="{FF2B5EF4-FFF2-40B4-BE49-F238E27FC236}">
                  <a16:creationId xmlns:a16="http://schemas.microsoft.com/office/drawing/2014/main" id="{9A8FFC70-F65D-4199-9D77-CED1F506E3DC}"/>
                </a:ext>
              </a:extLst>
            </p:cNvPr>
            <p:cNvSpPr/>
            <p:nvPr/>
          </p:nvSpPr>
          <p:spPr>
            <a:xfrm>
              <a:off x="1651555" y="3144457"/>
              <a:ext cx="63900" cy="639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68CA"/>
                </a:solidFill>
              </a:endParaRPr>
            </a:p>
          </p:txBody>
        </p:sp>
        <p:cxnSp>
          <p:nvCxnSpPr>
            <p:cNvPr id="151" name="Google Shape;18793;p135">
              <a:extLst>
                <a:ext uri="{FF2B5EF4-FFF2-40B4-BE49-F238E27FC236}">
                  <a16:creationId xmlns:a16="http://schemas.microsoft.com/office/drawing/2014/main" id="{40E06776-CCE3-4DF3-9F2B-A2B6FD9AA56C}"/>
                </a:ext>
              </a:extLst>
            </p:cNvPr>
            <p:cNvCxnSpPr>
              <a:stCxn id="141" idx="4"/>
              <a:endCxn id="145" idx="0"/>
            </p:cNvCxnSpPr>
            <p:nvPr/>
          </p:nvCxnSpPr>
          <p:spPr>
            <a:xfrm rot="16200000" flipH="1">
              <a:off x="913456" y="1901865"/>
              <a:ext cx="201900" cy="8259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2" name="Google Shape;18794;p135">
              <a:extLst>
                <a:ext uri="{FF2B5EF4-FFF2-40B4-BE49-F238E27FC236}">
                  <a16:creationId xmlns:a16="http://schemas.microsoft.com/office/drawing/2014/main" id="{175C9913-EE87-4D06-BF34-2A4ED42A9B38}"/>
                </a:ext>
              </a:extLst>
            </p:cNvPr>
            <p:cNvCxnSpPr>
              <a:stCxn id="142" idx="4"/>
              <a:endCxn id="147" idx="0"/>
            </p:cNvCxnSpPr>
            <p:nvPr/>
          </p:nvCxnSpPr>
          <p:spPr>
            <a:xfrm rot="5400000">
              <a:off x="1993354" y="1903965"/>
              <a:ext cx="201900" cy="8217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3" name="Google Shape;18796;p135">
              <a:extLst>
                <a:ext uri="{FF2B5EF4-FFF2-40B4-BE49-F238E27FC236}">
                  <a16:creationId xmlns:a16="http://schemas.microsoft.com/office/drawing/2014/main" id="{EAE1BCE2-6D7F-4C24-983B-EF1C28B34A9D}"/>
                </a:ext>
              </a:extLst>
            </p:cNvPr>
            <p:cNvCxnSpPr>
              <a:stCxn id="143" idx="0"/>
              <a:endCxn id="148" idx="4"/>
            </p:cNvCxnSpPr>
            <p:nvPr/>
          </p:nvCxnSpPr>
          <p:spPr>
            <a:xfrm rot="16200000">
              <a:off x="912543" y="2897274"/>
              <a:ext cx="203700" cy="825900"/>
            </a:xfrm>
            <a:prstGeom prst="curvedConnector3">
              <a:avLst>
                <a:gd name="adj1" fmla="val 50004"/>
              </a:avLst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4" name="Google Shape;18797;p135">
              <a:extLst>
                <a:ext uri="{FF2B5EF4-FFF2-40B4-BE49-F238E27FC236}">
                  <a16:creationId xmlns:a16="http://schemas.microsoft.com/office/drawing/2014/main" id="{D85C6B0E-ECA2-42DE-9168-908ECF1721E2}"/>
                </a:ext>
              </a:extLst>
            </p:cNvPr>
            <p:cNvCxnSpPr>
              <a:cxnSpLocks/>
              <a:stCxn id="144" idx="0"/>
              <a:endCxn id="150" idx="4"/>
            </p:cNvCxnSpPr>
            <p:nvPr/>
          </p:nvCxnSpPr>
          <p:spPr>
            <a:xfrm rot="5400000" flipH="1">
              <a:off x="1992441" y="2899374"/>
              <a:ext cx="203700" cy="821700"/>
            </a:xfrm>
            <a:prstGeom prst="curvedConnector3">
              <a:avLst>
                <a:gd name="adj1" fmla="val 50004"/>
              </a:avLst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2"/>
                </a:solidFill>
              </a:rPr>
              <a:t>Implemented frequency </a:t>
            </a:r>
            <a:r>
              <a:rPr lang="en-US" dirty="0">
                <a:solidFill>
                  <a:schemeClr val="tx1"/>
                </a:solidFill>
              </a:rPr>
              <a:t>detection algorithms</a:t>
            </a:r>
            <a:endParaRPr dirty="0">
              <a:solidFill>
                <a:schemeClr val="tx1"/>
              </a:solidFill>
            </a:endParaRPr>
          </a:p>
        </p:txBody>
      </p:sp>
      <p:graphicFrame>
        <p:nvGraphicFramePr>
          <p:cNvPr id="615" name="Google Shape;615;p41"/>
          <p:cNvGraphicFramePr/>
          <p:nvPr>
            <p:extLst>
              <p:ext uri="{D42A27DB-BD31-4B8C-83A1-F6EECF244321}">
                <p14:modId xmlns:p14="http://schemas.microsoft.com/office/powerpoint/2010/main" val="889723982"/>
              </p:ext>
            </p:extLst>
          </p:nvPr>
        </p:nvGraphicFramePr>
        <p:xfrm>
          <a:off x="719962" y="1555856"/>
          <a:ext cx="7704000" cy="2667225"/>
        </p:xfrm>
        <a:graphic>
          <a:graphicData uri="http://schemas.openxmlformats.org/drawingml/2006/table">
            <a:tbl>
              <a:tblPr>
                <a:noFill/>
                <a:tableStyleId>{85C3B66F-EA99-496F-9229-30509B0418D5}</a:tableStyleId>
              </a:tblPr>
              <a:tblGrid>
                <a:gridCol w="9946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22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42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4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42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42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40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2"/>
                          </a:solidFill>
                          <a:latin typeface="Space Grotesk "/>
                          <a:ea typeface="Roboto" panose="02000000000000000000" pitchFamily="2" charset="0"/>
                          <a:cs typeface="Hanken Grotesk"/>
                          <a:sym typeface="Syne"/>
                        </a:rPr>
                        <a:t>Algorithm</a:t>
                      </a:r>
                      <a:endParaRPr lang="uk-UA" sz="1000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2"/>
                          </a:solidFill>
                          <a:latin typeface="Space Grotesk "/>
                          <a:ea typeface="Roboto" panose="02000000000000000000" pitchFamily="2" charset="0"/>
                          <a:cs typeface="Syne"/>
                          <a:sym typeface="Syne"/>
                        </a:rPr>
                        <a:t>Implementation Features</a:t>
                      </a:r>
                      <a:endParaRPr lang="ru-RU" sz="1000" b="1" dirty="0">
                        <a:solidFill>
                          <a:schemeClr val="dk2"/>
                        </a:solidFill>
                        <a:latin typeface="Space Grotesk "/>
                        <a:ea typeface="Roboto" panose="02000000000000000000" pitchFamily="2" charset="0"/>
                        <a:cs typeface="Syne"/>
                        <a:sym typeface="Sy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2"/>
                          </a:solidFill>
                          <a:latin typeface="Space Grotesk "/>
                          <a:ea typeface="Roboto" panose="02000000000000000000" pitchFamily="2" charset="0"/>
                          <a:cs typeface="Syne"/>
                          <a:sym typeface="Syne"/>
                        </a:rPr>
                        <a:t>Computational Cost</a:t>
                      </a:r>
                      <a:endParaRPr lang="ru-RU" sz="1000" b="1" dirty="0">
                        <a:solidFill>
                          <a:schemeClr val="dk2"/>
                        </a:solidFill>
                        <a:latin typeface="Space Grotesk "/>
                        <a:ea typeface="Roboto" panose="02000000000000000000" pitchFamily="2" charset="0"/>
                        <a:cs typeface="Syne"/>
                        <a:sym typeface="Sy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b="1" dirty="0">
                          <a:solidFill>
                            <a:schemeClr val="dk2"/>
                          </a:solidFill>
                          <a:latin typeface="Space Grotesk "/>
                          <a:ea typeface="Roboto" panose="02000000000000000000" pitchFamily="2" charset="0"/>
                          <a:cs typeface="Syne"/>
                          <a:sym typeface="Syne"/>
                        </a:rPr>
                        <a:t>Execution Speed</a:t>
                      </a:r>
                      <a:endParaRPr lang="ru-RU" sz="1000" b="1" dirty="0">
                        <a:solidFill>
                          <a:schemeClr val="dk2"/>
                        </a:solidFill>
                        <a:latin typeface="Space Grotesk "/>
                        <a:ea typeface="Roboto" panose="02000000000000000000" pitchFamily="2" charset="0"/>
                        <a:cs typeface="Syne"/>
                        <a:sym typeface="Sy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2"/>
                          </a:solidFill>
                          <a:latin typeface="Space Grotesk "/>
                          <a:ea typeface="Roboto" panose="02000000000000000000" pitchFamily="2" charset="0"/>
                          <a:cs typeface="Syne"/>
                          <a:sym typeface="Syne"/>
                        </a:rPr>
                        <a:t>Noise Sensitivity</a:t>
                      </a:r>
                      <a:endParaRPr lang="ru-RU" sz="1000" b="1" dirty="0">
                        <a:solidFill>
                          <a:schemeClr val="dk2"/>
                        </a:solidFill>
                        <a:latin typeface="Space Grotesk "/>
                        <a:ea typeface="Roboto" panose="02000000000000000000" pitchFamily="2" charset="0"/>
                        <a:cs typeface="Syne"/>
                        <a:sym typeface="Sy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2"/>
                          </a:solidFill>
                          <a:latin typeface="Space Grotesk "/>
                          <a:ea typeface="Roboto" panose="02000000000000000000" pitchFamily="2" charset="0"/>
                          <a:cs typeface="Syne"/>
                          <a:sym typeface="Syne"/>
                        </a:rPr>
                        <a:t>Accuracy</a:t>
                      </a:r>
                      <a:endParaRPr lang="ru-RU" sz="1000" b="1" dirty="0">
                        <a:solidFill>
                          <a:schemeClr val="dk2"/>
                        </a:solidFill>
                        <a:latin typeface="Space Grotesk "/>
                        <a:ea typeface="Roboto" panose="02000000000000000000" pitchFamily="2" charset="0"/>
                        <a:cs typeface="Syne"/>
                        <a:sym typeface="Sy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3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2"/>
                          </a:solidFill>
                          <a:latin typeface="Space Grotesk "/>
                          <a:ea typeface="Roboto" panose="02000000000000000000" pitchFamily="2" charset="0"/>
                          <a:cs typeface="Syne"/>
                          <a:sym typeface="Syne"/>
                        </a:rPr>
                        <a:t>YIN</a:t>
                      </a:r>
                      <a:endParaRPr sz="1000" b="1" dirty="0">
                        <a:solidFill>
                          <a:schemeClr val="dk2"/>
                        </a:solidFill>
                        <a:latin typeface="Space Grotesk "/>
                        <a:ea typeface="Roboto" panose="02000000000000000000" pitchFamily="2" charset="0"/>
                        <a:cs typeface="Syne"/>
                        <a:sym typeface="Sy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1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Autocorrelation analysis of the signal</a:t>
                      </a:r>
                      <a:endParaRPr sz="1000" i="1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Medium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Medium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Low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High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chemeClr val="dk2"/>
                          </a:solidFill>
                          <a:latin typeface="Space Grotesk "/>
                          <a:ea typeface="Roboto" panose="02000000000000000000" pitchFamily="2" charset="0"/>
                          <a:cs typeface="Syne"/>
                          <a:sym typeface="Syne"/>
                        </a:rPr>
                        <a:t>FFT YIN</a:t>
                      </a:r>
                      <a:endParaRPr sz="1000" b="1" dirty="0">
                        <a:solidFill>
                          <a:schemeClr val="dk2"/>
                        </a:solidFill>
                        <a:latin typeface="Space Grotesk "/>
                        <a:ea typeface="Roboto" panose="02000000000000000000" pitchFamily="2" charset="0"/>
                        <a:cs typeface="Syne"/>
                        <a:sym typeface="Sy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1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Fast Fourier Transform</a:t>
                      </a:r>
                      <a:endParaRPr sz="1000" i="1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High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High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Medium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High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chemeClr val="dk2"/>
                          </a:solidFill>
                          <a:latin typeface="Space Grotesk "/>
                          <a:ea typeface="Roboto" panose="02000000000000000000" pitchFamily="2" charset="0"/>
                          <a:cs typeface="Syne"/>
                          <a:sym typeface="Syne"/>
                        </a:rPr>
                        <a:t>MPM</a:t>
                      </a:r>
                      <a:endParaRPr sz="1000" b="1" dirty="0">
                        <a:solidFill>
                          <a:schemeClr val="dk2"/>
                        </a:solidFill>
                        <a:latin typeface="Space Grotesk "/>
                        <a:ea typeface="Roboto" panose="02000000000000000000" pitchFamily="2" charset="0"/>
                        <a:cs typeface="Syne"/>
                        <a:sym typeface="Sy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1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Optimized for real-time processing</a:t>
                      </a:r>
                      <a:endParaRPr sz="1000" i="1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Low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High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Medium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High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chemeClr val="dk2"/>
                          </a:solidFill>
                          <a:latin typeface="Space Grotesk "/>
                          <a:ea typeface="Roboto" panose="02000000000000000000" pitchFamily="2" charset="0"/>
                          <a:cs typeface="Syne"/>
                          <a:sym typeface="Syne"/>
                        </a:rPr>
                        <a:t>AMDF</a:t>
                      </a:r>
                      <a:endParaRPr sz="1000" b="1" dirty="0">
                        <a:solidFill>
                          <a:schemeClr val="dk2"/>
                        </a:solidFill>
                        <a:latin typeface="Space Grotesk "/>
                        <a:ea typeface="Roboto" panose="02000000000000000000" pitchFamily="2" charset="0"/>
                        <a:cs typeface="Syne"/>
                        <a:sym typeface="Sy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1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Simple computational method</a:t>
                      </a:r>
                      <a:endParaRPr sz="1000" i="1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Low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High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Low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Medium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3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chemeClr val="dk2"/>
                          </a:solidFill>
                          <a:latin typeface="Space Grotesk "/>
                          <a:ea typeface="Roboto" panose="02000000000000000000" pitchFamily="2" charset="0"/>
                          <a:cs typeface="Syne"/>
                          <a:sym typeface="Syne"/>
                        </a:rPr>
                        <a:t>DYWA</a:t>
                      </a:r>
                      <a:endParaRPr sz="1000" b="1" dirty="0">
                        <a:solidFill>
                          <a:schemeClr val="dk2"/>
                        </a:solidFill>
                        <a:latin typeface="Space Grotesk "/>
                        <a:ea typeface="Roboto" panose="02000000000000000000" pitchFamily="2" charset="0"/>
                        <a:cs typeface="Syne"/>
                        <a:sym typeface="Sy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1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Uses wavelet analysis</a:t>
                      </a:r>
                      <a:endParaRPr sz="1000" i="1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Medium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High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 dirty="0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High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i="0" u="none">
                          <a:solidFill>
                            <a:schemeClr val="dk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Hanken Grotesk"/>
                          <a:sym typeface="Hanken Grotesk"/>
                        </a:rPr>
                        <a:t>High</a:t>
                      </a:r>
                      <a:endParaRPr sz="1000" i="0" u="none" dirty="0">
                        <a:solidFill>
                          <a:schemeClr val="dk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915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tx2"/>
                </a:solidFill>
              </a:rPr>
              <a:t>SUMMARY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300" name="Google Shape;300;p31"/>
          <p:cNvSpPr txBox="1">
            <a:spLocks noGrp="1"/>
          </p:cNvSpPr>
          <p:nvPr>
            <p:ph type="title" idx="2"/>
          </p:nvPr>
        </p:nvSpPr>
        <p:spPr>
          <a:xfrm>
            <a:off x="2217025" y="1374094"/>
            <a:ext cx="824100" cy="688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1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301" name="Google Shape;301;p31"/>
          <p:cNvSpPr txBox="1">
            <a:spLocks noGrp="1"/>
          </p:cNvSpPr>
          <p:nvPr>
            <p:ph type="title" idx="3"/>
          </p:nvPr>
        </p:nvSpPr>
        <p:spPr>
          <a:xfrm>
            <a:off x="2217025" y="3303241"/>
            <a:ext cx="824100" cy="688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4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302" name="Google Shape;302;p31"/>
          <p:cNvSpPr txBox="1">
            <a:spLocks noGrp="1"/>
          </p:cNvSpPr>
          <p:nvPr>
            <p:ph type="title" idx="4"/>
          </p:nvPr>
        </p:nvSpPr>
        <p:spPr>
          <a:xfrm>
            <a:off x="2217025" y="1993696"/>
            <a:ext cx="824100" cy="688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2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303" name="Google Shape;303;p31"/>
          <p:cNvSpPr txBox="1">
            <a:spLocks noGrp="1"/>
          </p:cNvSpPr>
          <p:nvPr>
            <p:ph type="title" idx="5"/>
          </p:nvPr>
        </p:nvSpPr>
        <p:spPr>
          <a:xfrm>
            <a:off x="2217025" y="3971205"/>
            <a:ext cx="824100" cy="688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5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304" name="Google Shape;304;p31"/>
          <p:cNvSpPr txBox="1">
            <a:spLocks noGrp="1"/>
          </p:cNvSpPr>
          <p:nvPr>
            <p:ph type="title" idx="6"/>
          </p:nvPr>
        </p:nvSpPr>
        <p:spPr>
          <a:xfrm>
            <a:off x="2217025" y="2644072"/>
            <a:ext cx="824100" cy="688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3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306" name="Google Shape;306;p31"/>
          <p:cNvSpPr txBox="1">
            <a:spLocks noGrp="1"/>
          </p:cNvSpPr>
          <p:nvPr>
            <p:ph type="subTitle" idx="1"/>
          </p:nvPr>
        </p:nvSpPr>
        <p:spPr>
          <a:xfrm>
            <a:off x="3680306" y="1374094"/>
            <a:ext cx="4048136" cy="688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/>
                </a:solidFill>
              </a:rPr>
              <a:t>Developed a software tuner for musical instruments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07" name="Google Shape;307;p31"/>
          <p:cNvSpPr txBox="1">
            <a:spLocks noGrp="1"/>
          </p:cNvSpPr>
          <p:nvPr>
            <p:ph type="subTitle" idx="8"/>
          </p:nvPr>
        </p:nvSpPr>
        <p:spPr>
          <a:xfrm>
            <a:off x="3680307" y="1993696"/>
            <a:ext cx="4112318" cy="688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/>
                </a:solidFill>
              </a:rPr>
              <a:t>A multi-level architecture was employed to divide responsibilities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08" name="Google Shape;308;p31"/>
          <p:cNvSpPr txBox="1">
            <a:spLocks noGrp="1"/>
          </p:cNvSpPr>
          <p:nvPr>
            <p:ph type="subTitle" idx="9"/>
          </p:nvPr>
        </p:nvSpPr>
        <p:spPr>
          <a:xfrm>
            <a:off x="3680307" y="2644072"/>
            <a:ext cx="4048133" cy="688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/>
                </a:solidFill>
              </a:rPr>
              <a:t>Integrated advanced and modern sound processing algorithms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09" name="Google Shape;309;p31"/>
          <p:cNvSpPr txBox="1">
            <a:spLocks noGrp="1"/>
          </p:cNvSpPr>
          <p:nvPr>
            <p:ph type="subTitle" idx="13"/>
          </p:nvPr>
        </p:nvSpPr>
        <p:spPr>
          <a:xfrm>
            <a:off x="3680307" y="3303241"/>
            <a:ext cx="4254754" cy="688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/>
                </a:solidFill>
              </a:rPr>
              <a:t>Customization of instrument tuning sets has been provided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10" name="Google Shape;310;p31"/>
          <p:cNvSpPr txBox="1">
            <a:spLocks noGrp="1"/>
          </p:cNvSpPr>
          <p:nvPr>
            <p:ph type="subTitle" idx="14"/>
          </p:nvPr>
        </p:nvSpPr>
        <p:spPr>
          <a:xfrm>
            <a:off x="3680307" y="3971205"/>
            <a:ext cx="4112318" cy="688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/>
                </a:solidFill>
              </a:rPr>
              <a:t>Created an intuitive, user-friendly, responsive interface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312" name="Google Shape;312;p31"/>
          <p:cNvCxnSpPr>
            <a:cxnSpLocks/>
          </p:cNvCxnSpPr>
          <p:nvPr/>
        </p:nvCxnSpPr>
        <p:spPr>
          <a:xfrm>
            <a:off x="3070838" y="1374094"/>
            <a:ext cx="0" cy="68871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31"/>
          <p:cNvCxnSpPr>
            <a:cxnSpLocks/>
          </p:cNvCxnSpPr>
          <p:nvPr/>
        </p:nvCxnSpPr>
        <p:spPr>
          <a:xfrm>
            <a:off x="3070838" y="3971205"/>
            <a:ext cx="0" cy="68871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5" name="Google Shape;315;p31"/>
          <p:cNvCxnSpPr>
            <a:cxnSpLocks/>
          </p:cNvCxnSpPr>
          <p:nvPr/>
        </p:nvCxnSpPr>
        <p:spPr>
          <a:xfrm>
            <a:off x="3070838" y="3303241"/>
            <a:ext cx="0" cy="68871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31"/>
          <p:cNvCxnSpPr>
            <a:cxnSpLocks/>
          </p:cNvCxnSpPr>
          <p:nvPr/>
        </p:nvCxnSpPr>
        <p:spPr>
          <a:xfrm>
            <a:off x="3070838" y="2644072"/>
            <a:ext cx="0" cy="68871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7" name="Google Shape;317;p31"/>
          <p:cNvCxnSpPr>
            <a:cxnSpLocks/>
          </p:cNvCxnSpPr>
          <p:nvPr/>
        </p:nvCxnSpPr>
        <p:spPr>
          <a:xfrm>
            <a:off x="3070838" y="1993696"/>
            <a:ext cx="0" cy="68871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8" name="Google Shape;318;p31"/>
          <p:cNvPicPr preferRelativeResize="0"/>
          <p:nvPr/>
        </p:nvPicPr>
        <p:blipFill rotWithShape="1">
          <a:blip r:embed="rId3">
            <a:alphaModFix/>
          </a:blip>
          <a:srcRect l="14302" t="13395" r="14294" b="13403"/>
          <a:stretch/>
        </p:blipFill>
        <p:spPr>
          <a:xfrm>
            <a:off x="7396975" y="2509875"/>
            <a:ext cx="824051" cy="844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" name="Google Shape;958;p49">
            <a:extLst>
              <a:ext uri="{FF2B5EF4-FFF2-40B4-BE49-F238E27FC236}">
                <a16:creationId xmlns:a16="http://schemas.microsoft.com/office/drawing/2014/main" id="{B620D184-83D7-48AA-9C7B-CF43EA47D947}"/>
              </a:ext>
            </a:extLst>
          </p:cNvPr>
          <p:cNvGrpSpPr/>
          <p:nvPr/>
        </p:nvGrpSpPr>
        <p:grpSpPr>
          <a:xfrm>
            <a:off x="3206846" y="1551049"/>
            <a:ext cx="421200" cy="365760"/>
            <a:chOff x="2519280" y="2520360"/>
            <a:chExt cx="421200" cy="365760"/>
          </a:xfrm>
        </p:grpSpPr>
        <p:sp>
          <p:nvSpPr>
            <p:cNvPr id="32" name="Google Shape;959;p49">
              <a:extLst>
                <a:ext uri="{FF2B5EF4-FFF2-40B4-BE49-F238E27FC236}">
                  <a16:creationId xmlns:a16="http://schemas.microsoft.com/office/drawing/2014/main" id="{5809EE86-208E-4A8A-A881-7E7A311E3610}"/>
                </a:ext>
              </a:extLst>
            </p:cNvPr>
            <p:cNvSpPr/>
            <p:nvPr/>
          </p:nvSpPr>
          <p:spPr>
            <a:xfrm>
              <a:off x="2519280" y="2735280"/>
              <a:ext cx="228960" cy="9864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17" y="238"/>
                  </a:moveTo>
                  <a:cubicBezTo>
                    <a:pt x="606" y="238"/>
                    <a:pt x="595" y="239"/>
                    <a:pt x="585" y="239"/>
                  </a:cubicBezTo>
                  <a:cubicBezTo>
                    <a:pt x="442" y="239"/>
                    <a:pt x="324" y="184"/>
                    <a:pt x="233" y="117"/>
                  </a:cubicBezTo>
                  <a:cubicBezTo>
                    <a:pt x="236" y="91"/>
                    <a:pt x="236" y="65"/>
                    <a:pt x="235" y="43"/>
                  </a:cubicBezTo>
                  <a:cubicBezTo>
                    <a:pt x="235" y="34"/>
                    <a:pt x="235" y="25"/>
                    <a:pt x="235" y="18"/>
                  </a:cubicBezTo>
                  <a:cubicBezTo>
                    <a:pt x="235" y="9"/>
                    <a:pt x="227" y="0"/>
                    <a:pt x="217" y="0"/>
                  </a:cubicBezTo>
                  <a:cubicBezTo>
                    <a:pt x="206" y="0"/>
                    <a:pt x="200" y="8"/>
                    <a:pt x="200" y="18"/>
                  </a:cubicBezTo>
                  <a:cubicBezTo>
                    <a:pt x="200" y="27"/>
                    <a:pt x="200" y="35"/>
                    <a:pt x="200" y="44"/>
                  </a:cubicBezTo>
                  <a:cubicBezTo>
                    <a:pt x="200" y="59"/>
                    <a:pt x="201" y="76"/>
                    <a:pt x="200" y="92"/>
                  </a:cubicBezTo>
                  <a:cubicBezTo>
                    <a:pt x="171" y="69"/>
                    <a:pt x="146" y="44"/>
                    <a:pt x="124" y="21"/>
                  </a:cubicBezTo>
                  <a:cubicBezTo>
                    <a:pt x="118" y="14"/>
                    <a:pt x="107" y="14"/>
                    <a:pt x="99" y="21"/>
                  </a:cubicBezTo>
                  <a:cubicBezTo>
                    <a:pt x="92" y="27"/>
                    <a:pt x="92" y="38"/>
                    <a:pt x="99" y="46"/>
                  </a:cubicBezTo>
                  <a:cubicBezTo>
                    <a:pt x="127" y="73"/>
                    <a:pt x="158" y="104"/>
                    <a:pt x="196" y="133"/>
                  </a:cubicBezTo>
                  <a:cubicBezTo>
                    <a:pt x="191" y="149"/>
                    <a:pt x="185" y="162"/>
                    <a:pt x="174" y="174"/>
                  </a:cubicBezTo>
                  <a:cubicBezTo>
                    <a:pt x="158" y="191"/>
                    <a:pt x="133" y="200"/>
                    <a:pt x="99" y="201"/>
                  </a:cubicBezTo>
                  <a:cubicBezTo>
                    <a:pt x="92" y="181"/>
                    <a:pt x="73" y="168"/>
                    <a:pt x="51" y="168"/>
                  </a:cubicBezTo>
                  <a:cubicBezTo>
                    <a:pt x="24" y="168"/>
                    <a:pt x="0" y="191"/>
                    <a:pt x="0" y="219"/>
                  </a:cubicBezTo>
                  <a:cubicBezTo>
                    <a:pt x="0" y="247"/>
                    <a:pt x="24" y="270"/>
                    <a:pt x="51" y="270"/>
                  </a:cubicBezTo>
                  <a:cubicBezTo>
                    <a:pt x="73" y="270"/>
                    <a:pt x="94" y="255"/>
                    <a:pt x="99" y="235"/>
                  </a:cubicBezTo>
                  <a:cubicBezTo>
                    <a:pt x="143" y="232"/>
                    <a:pt x="177" y="220"/>
                    <a:pt x="199" y="197"/>
                  </a:cubicBezTo>
                  <a:cubicBezTo>
                    <a:pt x="210" y="184"/>
                    <a:pt x="219" y="169"/>
                    <a:pt x="225" y="155"/>
                  </a:cubicBezTo>
                  <a:cubicBezTo>
                    <a:pt x="318" y="222"/>
                    <a:pt x="439" y="274"/>
                    <a:pt x="585" y="274"/>
                  </a:cubicBezTo>
                  <a:cubicBezTo>
                    <a:pt x="596" y="274"/>
                    <a:pt x="608" y="274"/>
                    <a:pt x="620" y="273"/>
                  </a:cubicBezTo>
                  <a:cubicBezTo>
                    <a:pt x="628" y="273"/>
                    <a:pt x="636" y="264"/>
                    <a:pt x="636" y="255"/>
                  </a:cubicBezTo>
                  <a:cubicBezTo>
                    <a:pt x="634" y="244"/>
                    <a:pt x="627" y="236"/>
                    <a:pt x="617" y="238"/>
                  </a:cubicBezTo>
                  <a:moveTo>
                    <a:pt x="51" y="234"/>
                  </a:moveTo>
                  <a:cubicBezTo>
                    <a:pt x="43" y="234"/>
                    <a:pt x="34" y="226"/>
                    <a:pt x="34" y="216"/>
                  </a:cubicBezTo>
                  <a:cubicBezTo>
                    <a:pt x="34" y="206"/>
                    <a:pt x="41" y="199"/>
                    <a:pt x="51" y="199"/>
                  </a:cubicBezTo>
                  <a:cubicBezTo>
                    <a:pt x="60" y="199"/>
                    <a:pt x="69" y="206"/>
                    <a:pt x="69" y="216"/>
                  </a:cubicBezTo>
                  <a:cubicBezTo>
                    <a:pt x="69" y="226"/>
                    <a:pt x="60" y="234"/>
                    <a:pt x="51" y="2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960;p49">
              <a:extLst>
                <a:ext uri="{FF2B5EF4-FFF2-40B4-BE49-F238E27FC236}">
                  <a16:creationId xmlns:a16="http://schemas.microsoft.com/office/drawing/2014/main" id="{514141C1-9A57-4403-B08C-04EFCD4CBB55}"/>
                </a:ext>
              </a:extLst>
            </p:cNvPr>
            <p:cNvSpPr/>
            <p:nvPr/>
          </p:nvSpPr>
          <p:spPr>
            <a:xfrm>
              <a:off x="2520000" y="2520360"/>
              <a:ext cx="420480" cy="212040"/>
            </a:xfrm>
            <a:custGeom>
              <a:avLst/>
              <a:gdLst/>
              <a:ahLst/>
              <a:cxnLst/>
              <a:rect l="l" t="t" r="r" b="b"/>
              <a:pathLst>
                <a:path w="1168" h="589" extrusionOk="0">
                  <a:moveTo>
                    <a:pt x="46" y="583"/>
                  </a:moveTo>
                  <a:cubicBezTo>
                    <a:pt x="49" y="587"/>
                    <a:pt x="55" y="589"/>
                    <a:pt x="60" y="589"/>
                  </a:cubicBezTo>
                  <a:cubicBezTo>
                    <a:pt x="64" y="589"/>
                    <a:pt x="67" y="587"/>
                    <a:pt x="70" y="584"/>
                  </a:cubicBezTo>
                  <a:cubicBezTo>
                    <a:pt x="77" y="579"/>
                    <a:pt x="79" y="568"/>
                    <a:pt x="73" y="560"/>
                  </a:cubicBezTo>
                  <a:cubicBezTo>
                    <a:pt x="54" y="536"/>
                    <a:pt x="41" y="517"/>
                    <a:pt x="35" y="507"/>
                  </a:cubicBezTo>
                  <a:cubicBezTo>
                    <a:pt x="51" y="484"/>
                    <a:pt x="99" y="415"/>
                    <a:pt x="175" y="348"/>
                  </a:cubicBezTo>
                  <a:cubicBezTo>
                    <a:pt x="215" y="312"/>
                    <a:pt x="259" y="281"/>
                    <a:pt x="303" y="257"/>
                  </a:cubicBezTo>
                  <a:cubicBezTo>
                    <a:pt x="303" y="267"/>
                    <a:pt x="303" y="275"/>
                    <a:pt x="303" y="284"/>
                  </a:cubicBezTo>
                  <a:cubicBezTo>
                    <a:pt x="303" y="293"/>
                    <a:pt x="310" y="302"/>
                    <a:pt x="320" y="302"/>
                  </a:cubicBezTo>
                  <a:cubicBezTo>
                    <a:pt x="329" y="302"/>
                    <a:pt x="338" y="294"/>
                    <a:pt x="338" y="284"/>
                  </a:cubicBezTo>
                  <a:cubicBezTo>
                    <a:pt x="338" y="271"/>
                    <a:pt x="338" y="259"/>
                    <a:pt x="338" y="245"/>
                  </a:cubicBezTo>
                  <a:cubicBezTo>
                    <a:pt x="338" y="242"/>
                    <a:pt x="338" y="241"/>
                    <a:pt x="338" y="238"/>
                  </a:cubicBezTo>
                  <a:cubicBezTo>
                    <a:pt x="341" y="236"/>
                    <a:pt x="345" y="235"/>
                    <a:pt x="348" y="233"/>
                  </a:cubicBezTo>
                  <a:cubicBezTo>
                    <a:pt x="424" y="198"/>
                    <a:pt x="501" y="181"/>
                    <a:pt x="581" y="181"/>
                  </a:cubicBezTo>
                  <a:cubicBezTo>
                    <a:pt x="725" y="181"/>
                    <a:pt x="845" y="238"/>
                    <a:pt x="932" y="303"/>
                  </a:cubicBezTo>
                  <a:cubicBezTo>
                    <a:pt x="929" y="329"/>
                    <a:pt x="929" y="356"/>
                    <a:pt x="931" y="377"/>
                  </a:cubicBezTo>
                  <a:cubicBezTo>
                    <a:pt x="931" y="386"/>
                    <a:pt x="931" y="395"/>
                    <a:pt x="931" y="402"/>
                  </a:cubicBezTo>
                  <a:cubicBezTo>
                    <a:pt x="931" y="411"/>
                    <a:pt x="938" y="420"/>
                    <a:pt x="948" y="420"/>
                  </a:cubicBezTo>
                  <a:cubicBezTo>
                    <a:pt x="957" y="420"/>
                    <a:pt x="966" y="412"/>
                    <a:pt x="966" y="402"/>
                  </a:cubicBezTo>
                  <a:cubicBezTo>
                    <a:pt x="966" y="393"/>
                    <a:pt x="966" y="385"/>
                    <a:pt x="966" y="376"/>
                  </a:cubicBezTo>
                  <a:cubicBezTo>
                    <a:pt x="966" y="361"/>
                    <a:pt x="964" y="344"/>
                    <a:pt x="966" y="328"/>
                  </a:cubicBezTo>
                  <a:cubicBezTo>
                    <a:pt x="982" y="341"/>
                    <a:pt x="996" y="354"/>
                    <a:pt x="1009" y="366"/>
                  </a:cubicBezTo>
                  <a:cubicBezTo>
                    <a:pt x="1017" y="372"/>
                    <a:pt x="1027" y="372"/>
                    <a:pt x="1034" y="366"/>
                  </a:cubicBezTo>
                  <a:cubicBezTo>
                    <a:pt x="1040" y="359"/>
                    <a:pt x="1040" y="348"/>
                    <a:pt x="1034" y="341"/>
                  </a:cubicBezTo>
                  <a:cubicBezTo>
                    <a:pt x="1015" y="324"/>
                    <a:pt x="995" y="306"/>
                    <a:pt x="973" y="289"/>
                  </a:cubicBezTo>
                  <a:cubicBezTo>
                    <a:pt x="977" y="273"/>
                    <a:pt x="983" y="259"/>
                    <a:pt x="995" y="248"/>
                  </a:cubicBezTo>
                  <a:cubicBezTo>
                    <a:pt x="1011" y="230"/>
                    <a:pt x="1036" y="222"/>
                    <a:pt x="1069" y="220"/>
                  </a:cubicBezTo>
                  <a:cubicBezTo>
                    <a:pt x="1076" y="241"/>
                    <a:pt x="1095" y="254"/>
                    <a:pt x="1117" y="254"/>
                  </a:cubicBezTo>
                  <a:cubicBezTo>
                    <a:pt x="1145" y="254"/>
                    <a:pt x="1168" y="230"/>
                    <a:pt x="1168" y="203"/>
                  </a:cubicBezTo>
                  <a:cubicBezTo>
                    <a:pt x="1168" y="175"/>
                    <a:pt x="1145" y="152"/>
                    <a:pt x="1117" y="152"/>
                  </a:cubicBezTo>
                  <a:cubicBezTo>
                    <a:pt x="1095" y="152"/>
                    <a:pt x="1075" y="166"/>
                    <a:pt x="1069" y="187"/>
                  </a:cubicBezTo>
                  <a:cubicBezTo>
                    <a:pt x="1025" y="190"/>
                    <a:pt x="992" y="201"/>
                    <a:pt x="970" y="224"/>
                  </a:cubicBezTo>
                  <a:cubicBezTo>
                    <a:pt x="958" y="238"/>
                    <a:pt x="950" y="252"/>
                    <a:pt x="944" y="267"/>
                  </a:cubicBezTo>
                  <a:cubicBezTo>
                    <a:pt x="852" y="203"/>
                    <a:pt x="731" y="147"/>
                    <a:pt x="584" y="147"/>
                  </a:cubicBezTo>
                  <a:cubicBezTo>
                    <a:pt x="501" y="147"/>
                    <a:pt x="419" y="165"/>
                    <a:pt x="341" y="200"/>
                  </a:cubicBezTo>
                  <a:cubicBezTo>
                    <a:pt x="341" y="139"/>
                    <a:pt x="335" y="77"/>
                    <a:pt x="297" y="38"/>
                  </a:cubicBezTo>
                  <a:cubicBezTo>
                    <a:pt x="272" y="13"/>
                    <a:pt x="237" y="0"/>
                    <a:pt x="192" y="0"/>
                  </a:cubicBezTo>
                  <a:lnTo>
                    <a:pt x="17" y="0"/>
                  </a:lnTo>
                  <a:cubicBezTo>
                    <a:pt x="9" y="0"/>
                    <a:pt x="0" y="7"/>
                    <a:pt x="0" y="18"/>
                  </a:cubicBezTo>
                  <a:cubicBezTo>
                    <a:pt x="0" y="28"/>
                    <a:pt x="7" y="35"/>
                    <a:pt x="17" y="35"/>
                  </a:cubicBezTo>
                  <a:lnTo>
                    <a:pt x="192" y="35"/>
                  </a:lnTo>
                  <a:cubicBezTo>
                    <a:pt x="229" y="35"/>
                    <a:pt x="255" y="44"/>
                    <a:pt x="274" y="63"/>
                  </a:cubicBezTo>
                  <a:cubicBezTo>
                    <a:pt x="306" y="96"/>
                    <a:pt x="309" y="157"/>
                    <a:pt x="309" y="217"/>
                  </a:cubicBezTo>
                  <a:cubicBezTo>
                    <a:pt x="256" y="245"/>
                    <a:pt x="204" y="280"/>
                    <a:pt x="156" y="324"/>
                  </a:cubicBezTo>
                  <a:cubicBezTo>
                    <a:pt x="58" y="410"/>
                    <a:pt x="6" y="494"/>
                    <a:pt x="4" y="498"/>
                  </a:cubicBezTo>
                  <a:cubicBezTo>
                    <a:pt x="1" y="503"/>
                    <a:pt x="1" y="510"/>
                    <a:pt x="4" y="516"/>
                  </a:cubicBezTo>
                  <a:cubicBezTo>
                    <a:pt x="1" y="520"/>
                    <a:pt x="17" y="545"/>
                    <a:pt x="46" y="583"/>
                  </a:cubicBezTo>
                  <a:moveTo>
                    <a:pt x="1116" y="188"/>
                  </a:moveTo>
                  <a:cubicBezTo>
                    <a:pt x="1125" y="188"/>
                    <a:pt x="1133" y="195"/>
                    <a:pt x="1133" y="206"/>
                  </a:cubicBezTo>
                  <a:cubicBezTo>
                    <a:pt x="1133" y="216"/>
                    <a:pt x="1126" y="223"/>
                    <a:pt x="1116" y="223"/>
                  </a:cubicBezTo>
                  <a:cubicBezTo>
                    <a:pt x="1107" y="223"/>
                    <a:pt x="1098" y="216"/>
                    <a:pt x="1098" y="206"/>
                  </a:cubicBezTo>
                  <a:cubicBezTo>
                    <a:pt x="1098" y="195"/>
                    <a:pt x="1107" y="188"/>
                    <a:pt x="1116" y="1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961;p49">
              <a:extLst>
                <a:ext uri="{FF2B5EF4-FFF2-40B4-BE49-F238E27FC236}">
                  <a16:creationId xmlns:a16="http://schemas.microsoft.com/office/drawing/2014/main" id="{2B5258DA-06B6-4591-AF92-182F28D6EB1F}"/>
                </a:ext>
              </a:extLst>
            </p:cNvPr>
            <p:cNvSpPr/>
            <p:nvPr/>
          </p:nvSpPr>
          <p:spPr>
            <a:xfrm>
              <a:off x="2766600" y="2662920"/>
              <a:ext cx="172440" cy="223200"/>
            </a:xfrm>
            <a:custGeom>
              <a:avLst/>
              <a:gdLst/>
              <a:ahLst/>
              <a:cxnLst/>
              <a:rect l="l" t="t" r="r" b="b"/>
              <a:pathLst>
                <a:path w="479" h="620" extrusionOk="0">
                  <a:moveTo>
                    <a:pt x="405" y="6"/>
                  </a:moveTo>
                  <a:cubicBezTo>
                    <a:pt x="399" y="-1"/>
                    <a:pt x="387" y="-1"/>
                    <a:pt x="380" y="5"/>
                  </a:cubicBezTo>
                  <a:cubicBezTo>
                    <a:pt x="373" y="11"/>
                    <a:pt x="373" y="22"/>
                    <a:pt x="378" y="30"/>
                  </a:cubicBezTo>
                  <a:cubicBezTo>
                    <a:pt x="412" y="67"/>
                    <a:pt x="434" y="99"/>
                    <a:pt x="444" y="114"/>
                  </a:cubicBezTo>
                  <a:cubicBezTo>
                    <a:pt x="431" y="134"/>
                    <a:pt x="393" y="187"/>
                    <a:pt x="336" y="244"/>
                  </a:cubicBezTo>
                  <a:cubicBezTo>
                    <a:pt x="297" y="283"/>
                    <a:pt x="243" y="328"/>
                    <a:pt x="176" y="365"/>
                  </a:cubicBezTo>
                  <a:cubicBezTo>
                    <a:pt x="176" y="354"/>
                    <a:pt x="176" y="346"/>
                    <a:pt x="176" y="337"/>
                  </a:cubicBezTo>
                  <a:cubicBezTo>
                    <a:pt x="176" y="328"/>
                    <a:pt x="169" y="319"/>
                    <a:pt x="158" y="319"/>
                  </a:cubicBezTo>
                  <a:cubicBezTo>
                    <a:pt x="150" y="319"/>
                    <a:pt x="141" y="327"/>
                    <a:pt x="141" y="337"/>
                  </a:cubicBezTo>
                  <a:cubicBezTo>
                    <a:pt x="141" y="350"/>
                    <a:pt x="141" y="362"/>
                    <a:pt x="141" y="376"/>
                  </a:cubicBezTo>
                  <a:cubicBezTo>
                    <a:pt x="141" y="379"/>
                    <a:pt x="141" y="381"/>
                    <a:pt x="141" y="384"/>
                  </a:cubicBezTo>
                  <a:cubicBezTo>
                    <a:pt x="102" y="402"/>
                    <a:pt x="59" y="419"/>
                    <a:pt x="13" y="427"/>
                  </a:cubicBezTo>
                  <a:cubicBezTo>
                    <a:pt x="4" y="429"/>
                    <a:pt x="-2" y="439"/>
                    <a:pt x="0" y="448"/>
                  </a:cubicBezTo>
                  <a:cubicBezTo>
                    <a:pt x="1" y="456"/>
                    <a:pt x="8" y="461"/>
                    <a:pt x="16" y="461"/>
                  </a:cubicBezTo>
                  <a:cubicBezTo>
                    <a:pt x="17" y="461"/>
                    <a:pt x="19" y="461"/>
                    <a:pt x="20" y="461"/>
                  </a:cubicBezTo>
                  <a:cubicBezTo>
                    <a:pt x="62" y="452"/>
                    <a:pt x="103" y="437"/>
                    <a:pt x="139" y="421"/>
                  </a:cubicBezTo>
                  <a:cubicBezTo>
                    <a:pt x="139" y="483"/>
                    <a:pt x="145" y="544"/>
                    <a:pt x="183" y="582"/>
                  </a:cubicBezTo>
                  <a:cubicBezTo>
                    <a:pt x="208" y="606"/>
                    <a:pt x="243" y="620"/>
                    <a:pt x="288" y="620"/>
                  </a:cubicBezTo>
                  <a:lnTo>
                    <a:pt x="461" y="620"/>
                  </a:lnTo>
                  <a:cubicBezTo>
                    <a:pt x="470" y="620"/>
                    <a:pt x="479" y="612"/>
                    <a:pt x="479" y="602"/>
                  </a:cubicBezTo>
                  <a:cubicBezTo>
                    <a:pt x="479" y="592"/>
                    <a:pt x="472" y="585"/>
                    <a:pt x="461" y="585"/>
                  </a:cubicBezTo>
                  <a:lnTo>
                    <a:pt x="288" y="585"/>
                  </a:lnTo>
                  <a:cubicBezTo>
                    <a:pt x="252" y="585"/>
                    <a:pt x="225" y="576"/>
                    <a:pt x="206" y="557"/>
                  </a:cubicBezTo>
                  <a:cubicBezTo>
                    <a:pt x="174" y="523"/>
                    <a:pt x="171" y="462"/>
                    <a:pt x="171" y="404"/>
                  </a:cubicBezTo>
                  <a:cubicBezTo>
                    <a:pt x="250" y="363"/>
                    <a:pt x="313" y="312"/>
                    <a:pt x="357" y="267"/>
                  </a:cubicBezTo>
                  <a:cubicBezTo>
                    <a:pt x="434" y="191"/>
                    <a:pt x="475" y="124"/>
                    <a:pt x="476" y="121"/>
                  </a:cubicBezTo>
                  <a:cubicBezTo>
                    <a:pt x="479" y="115"/>
                    <a:pt x="479" y="110"/>
                    <a:pt x="476" y="104"/>
                  </a:cubicBezTo>
                  <a:cubicBezTo>
                    <a:pt x="479" y="102"/>
                    <a:pt x="453" y="62"/>
                    <a:pt x="405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962;p49">
              <a:extLst>
                <a:ext uri="{FF2B5EF4-FFF2-40B4-BE49-F238E27FC236}">
                  <a16:creationId xmlns:a16="http://schemas.microsoft.com/office/drawing/2014/main" id="{D109B396-5D2A-4118-B3C0-99CB7D165529}"/>
                </a:ext>
              </a:extLst>
            </p:cNvPr>
            <p:cNvSpPr/>
            <p:nvPr/>
          </p:nvSpPr>
          <p:spPr>
            <a:xfrm>
              <a:off x="2636280" y="2611080"/>
              <a:ext cx="186840" cy="186840"/>
            </a:xfrm>
            <a:custGeom>
              <a:avLst/>
              <a:gdLst/>
              <a:ahLst/>
              <a:cxnLst/>
              <a:rect l="l" t="t" r="r" b="b"/>
              <a:pathLst>
                <a:path w="519" h="519" extrusionOk="0">
                  <a:moveTo>
                    <a:pt x="83" y="92"/>
                  </a:moveTo>
                  <a:cubicBezTo>
                    <a:pt x="76" y="86"/>
                    <a:pt x="66" y="88"/>
                    <a:pt x="59" y="95"/>
                  </a:cubicBezTo>
                  <a:cubicBezTo>
                    <a:pt x="21" y="141"/>
                    <a:pt x="0" y="200"/>
                    <a:pt x="0" y="259"/>
                  </a:cubicBezTo>
                  <a:cubicBezTo>
                    <a:pt x="0" y="402"/>
                    <a:pt x="117" y="519"/>
                    <a:pt x="260" y="519"/>
                  </a:cubicBezTo>
                  <a:cubicBezTo>
                    <a:pt x="402" y="519"/>
                    <a:pt x="519" y="401"/>
                    <a:pt x="519" y="259"/>
                  </a:cubicBezTo>
                  <a:cubicBezTo>
                    <a:pt x="519" y="116"/>
                    <a:pt x="402" y="0"/>
                    <a:pt x="260" y="0"/>
                  </a:cubicBezTo>
                  <a:cubicBezTo>
                    <a:pt x="210" y="0"/>
                    <a:pt x="162" y="15"/>
                    <a:pt x="120" y="41"/>
                  </a:cubicBezTo>
                  <a:cubicBezTo>
                    <a:pt x="112" y="47"/>
                    <a:pt x="110" y="57"/>
                    <a:pt x="114" y="64"/>
                  </a:cubicBezTo>
                  <a:cubicBezTo>
                    <a:pt x="120" y="72"/>
                    <a:pt x="130" y="74"/>
                    <a:pt x="137" y="70"/>
                  </a:cubicBezTo>
                  <a:cubicBezTo>
                    <a:pt x="174" y="47"/>
                    <a:pt x="216" y="35"/>
                    <a:pt x="258" y="35"/>
                  </a:cubicBezTo>
                  <a:cubicBezTo>
                    <a:pt x="382" y="35"/>
                    <a:pt x="484" y="136"/>
                    <a:pt x="484" y="261"/>
                  </a:cubicBezTo>
                  <a:cubicBezTo>
                    <a:pt x="484" y="386"/>
                    <a:pt x="385" y="484"/>
                    <a:pt x="261" y="484"/>
                  </a:cubicBezTo>
                  <a:cubicBezTo>
                    <a:pt x="137" y="484"/>
                    <a:pt x="35" y="383"/>
                    <a:pt x="35" y="258"/>
                  </a:cubicBezTo>
                  <a:cubicBezTo>
                    <a:pt x="35" y="206"/>
                    <a:pt x="53" y="156"/>
                    <a:pt x="86" y="115"/>
                  </a:cubicBezTo>
                  <a:cubicBezTo>
                    <a:pt x="92" y="108"/>
                    <a:pt x="91" y="98"/>
                    <a:pt x="83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963;p49">
              <a:extLst>
                <a:ext uri="{FF2B5EF4-FFF2-40B4-BE49-F238E27FC236}">
                  <a16:creationId xmlns:a16="http://schemas.microsoft.com/office/drawing/2014/main" id="{707132EF-A45B-4521-957C-F785AA39E52F}"/>
                </a:ext>
              </a:extLst>
            </p:cNvPr>
            <p:cNvSpPr/>
            <p:nvPr/>
          </p:nvSpPr>
          <p:spPr>
            <a:xfrm>
              <a:off x="2694600" y="2668320"/>
              <a:ext cx="71280" cy="71280"/>
            </a:xfrm>
            <a:custGeom>
              <a:avLst/>
              <a:gdLst/>
              <a:ahLst/>
              <a:cxnLst/>
              <a:rect l="l" t="t" r="r" b="b"/>
              <a:pathLst>
                <a:path w="198" h="198" extrusionOk="0">
                  <a:moveTo>
                    <a:pt x="0" y="99"/>
                  </a:moveTo>
                  <a:cubicBezTo>
                    <a:pt x="0" y="154"/>
                    <a:pt x="45" y="198"/>
                    <a:pt x="99" y="198"/>
                  </a:cubicBezTo>
                  <a:cubicBezTo>
                    <a:pt x="154" y="198"/>
                    <a:pt x="198" y="153"/>
                    <a:pt x="198" y="99"/>
                  </a:cubicBezTo>
                  <a:cubicBezTo>
                    <a:pt x="198" y="44"/>
                    <a:pt x="153" y="0"/>
                    <a:pt x="99" y="0"/>
                  </a:cubicBezTo>
                  <a:cubicBezTo>
                    <a:pt x="44" y="-1"/>
                    <a:pt x="0" y="44"/>
                    <a:pt x="0" y="99"/>
                  </a:cubicBezTo>
                  <a:moveTo>
                    <a:pt x="99" y="33"/>
                  </a:moveTo>
                  <a:cubicBezTo>
                    <a:pt x="135" y="33"/>
                    <a:pt x="165" y="63"/>
                    <a:pt x="165" y="99"/>
                  </a:cubicBezTo>
                  <a:cubicBezTo>
                    <a:pt x="165" y="135"/>
                    <a:pt x="135" y="165"/>
                    <a:pt x="99" y="165"/>
                  </a:cubicBezTo>
                  <a:cubicBezTo>
                    <a:pt x="63" y="165"/>
                    <a:pt x="33" y="135"/>
                    <a:pt x="33" y="99"/>
                  </a:cubicBezTo>
                  <a:cubicBezTo>
                    <a:pt x="33" y="63"/>
                    <a:pt x="63" y="33"/>
                    <a:pt x="99" y="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6275" rIns="90000" bIns="262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964;p49">
              <a:extLst>
                <a:ext uri="{FF2B5EF4-FFF2-40B4-BE49-F238E27FC236}">
                  <a16:creationId xmlns:a16="http://schemas.microsoft.com/office/drawing/2014/main" id="{647259BA-CC56-49D5-BF07-A27123D3F6B5}"/>
                </a:ext>
              </a:extLst>
            </p:cNvPr>
            <p:cNvSpPr/>
            <p:nvPr/>
          </p:nvSpPr>
          <p:spPr>
            <a:xfrm>
              <a:off x="2669760" y="2725200"/>
              <a:ext cx="18360" cy="15480"/>
            </a:xfrm>
            <a:custGeom>
              <a:avLst/>
              <a:gdLst/>
              <a:ahLst/>
              <a:cxnLst/>
              <a:rect l="l" t="t" r="r" b="b"/>
              <a:pathLst>
                <a:path w="51" h="43" extrusionOk="0">
                  <a:moveTo>
                    <a:pt x="25" y="2"/>
                  </a:moveTo>
                  <a:lnTo>
                    <a:pt x="9" y="11"/>
                  </a:lnTo>
                  <a:cubicBezTo>
                    <a:pt x="1" y="15"/>
                    <a:pt x="-2" y="26"/>
                    <a:pt x="3" y="34"/>
                  </a:cubicBezTo>
                  <a:cubicBezTo>
                    <a:pt x="6" y="40"/>
                    <a:pt x="12" y="43"/>
                    <a:pt x="18" y="43"/>
                  </a:cubicBezTo>
                  <a:cubicBezTo>
                    <a:pt x="21" y="43"/>
                    <a:pt x="24" y="42"/>
                    <a:pt x="27" y="40"/>
                  </a:cubicBezTo>
                  <a:lnTo>
                    <a:pt x="43" y="31"/>
                  </a:lnTo>
                  <a:cubicBezTo>
                    <a:pt x="51" y="27"/>
                    <a:pt x="54" y="17"/>
                    <a:pt x="49" y="8"/>
                  </a:cubicBezTo>
                  <a:cubicBezTo>
                    <a:pt x="44" y="1"/>
                    <a:pt x="34" y="-2"/>
                    <a:pt x="25" y="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965;p49">
              <a:extLst>
                <a:ext uri="{FF2B5EF4-FFF2-40B4-BE49-F238E27FC236}">
                  <a16:creationId xmlns:a16="http://schemas.microsoft.com/office/drawing/2014/main" id="{4B6311F9-DDD2-40AD-9FC1-AAE5147475C6}"/>
                </a:ext>
              </a:extLst>
            </p:cNvPr>
            <p:cNvSpPr/>
            <p:nvPr/>
          </p:nvSpPr>
          <p:spPr>
            <a:xfrm>
              <a:off x="2771280" y="2666880"/>
              <a:ext cx="18360" cy="15480"/>
            </a:xfrm>
            <a:custGeom>
              <a:avLst/>
              <a:gdLst/>
              <a:ahLst/>
              <a:cxnLst/>
              <a:rect l="l" t="t" r="r" b="b"/>
              <a:pathLst>
                <a:path w="51" h="43" extrusionOk="0">
                  <a:moveTo>
                    <a:pt x="24" y="3"/>
                  </a:moveTo>
                  <a:lnTo>
                    <a:pt x="8" y="11"/>
                  </a:lnTo>
                  <a:cubicBezTo>
                    <a:pt x="0" y="16"/>
                    <a:pt x="-3" y="26"/>
                    <a:pt x="3" y="35"/>
                  </a:cubicBezTo>
                  <a:cubicBezTo>
                    <a:pt x="6" y="40"/>
                    <a:pt x="11" y="43"/>
                    <a:pt x="17" y="43"/>
                  </a:cubicBezTo>
                  <a:cubicBezTo>
                    <a:pt x="20" y="43"/>
                    <a:pt x="23" y="42"/>
                    <a:pt x="26" y="40"/>
                  </a:cubicBezTo>
                  <a:lnTo>
                    <a:pt x="42" y="32"/>
                  </a:lnTo>
                  <a:cubicBezTo>
                    <a:pt x="51" y="27"/>
                    <a:pt x="54" y="17"/>
                    <a:pt x="48" y="8"/>
                  </a:cubicBezTo>
                  <a:cubicBezTo>
                    <a:pt x="43" y="0"/>
                    <a:pt x="33" y="-2"/>
                    <a:pt x="24" y="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966;p49">
              <a:extLst>
                <a:ext uri="{FF2B5EF4-FFF2-40B4-BE49-F238E27FC236}">
                  <a16:creationId xmlns:a16="http://schemas.microsoft.com/office/drawing/2014/main" id="{80313E3E-11A8-400C-992A-B0A6C18E6727}"/>
                </a:ext>
              </a:extLst>
            </p:cNvPr>
            <p:cNvSpPr/>
            <p:nvPr/>
          </p:nvSpPr>
          <p:spPr>
            <a:xfrm>
              <a:off x="2751120" y="2745000"/>
              <a:ext cx="15840" cy="18720"/>
            </a:xfrm>
            <a:custGeom>
              <a:avLst/>
              <a:gdLst/>
              <a:ahLst/>
              <a:cxnLst/>
              <a:rect l="l" t="t" r="r" b="b"/>
              <a:pathLst>
                <a:path w="44" h="52" extrusionOk="0">
                  <a:moveTo>
                    <a:pt x="32" y="10"/>
                  </a:moveTo>
                  <a:cubicBezTo>
                    <a:pt x="28" y="1"/>
                    <a:pt x="18" y="-2"/>
                    <a:pt x="9" y="4"/>
                  </a:cubicBezTo>
                  <a:cubicBezTo>
                    <a:pt x="0" y="8"/>
                    <a:pt x="-3" y="19"/>
                    <a:pt x="3" y="27"/>
                  </a:cubicBezTo>
                  <a:lnTo>
                    <a:pt x="12" y="43"/>
                  </a:lnTo>
                  <a:cubicBezTo>
                    <a:pt x="15" y="49"/>
                    <a:pt x="21" y="52"/>
                    <a:pt x="27" y="52"/>
                  </a:cubicBezTo>
                  <a:cubicBezTo>
                    <a:pt x="29" y="52"/>
                    <a:pt x="32" y="51"/>
                    <a:pt x="35" y="49"/>
                  </a:cubicBezTo>
                  <a:cubicBezTo>
                    <a:pt x="44" y="45"/>
                    <a:pt x="47" y="35"/>
                    <a:pt x="41" y="26"/>
                  </a:cubicBezTo>
                  <a:lnTo>
                    <a:pt x="32" y="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967;p49">
              <a:extLst>
                <a:ext uri="{FF2B5EF4-FFF2-40B4-BE49-F238E27FC236}">
                  <a16:creationId xmlns:a16="http://schemas.microsoft.com/office/drawing/2014/main" id="{175DD3F4-5990-4661-99FE-1479F0D06A62}"/>
                </a:ext>
              </a:extLst>
            </p:cNvPr>
            <p:cNvSpPr/>
            <p:nvPr/>
          </p:nvSpPr>
          <p:spPr>
            <a:xfrm>
              <a:off x="2692440" y="2643840"/>
              <a:ext cx="15840" cy="18720"/>
            </a:xfrm>
            <a:custGeom>
              <a:avLst/>
              <a:gdLst/>
              <a:ahLst/>
              <a:cxnLst/>
              <a:rect l="l" t="t" r="r" b="b"/>
              <a:pathLst>
                <a:path w="44" h="52" extrusionOk="0">
                  <a:moveTo>
                    <a:pt x="32" y="10"/>
                  </a:moveTo>
                  <a:cubicBezTo>
                    <a:pt x="28" y="1"/>
                    <a:pt x="18" y="-2"/>
                    <a:pt x="9" y="4"/>
                  </a:cubicBezTo>
                  <a:cubicBezTo>
                    <a:pt x="0" y="8"/>
                    <a:pt x="-3" y="18"/>
                    <a:pt x="3" y="27"/>
                  </a:cubicBezTo>
                  <a:lnTo>
                    <a:pt x="12" y="43"/>
                  </a:lnTo>
                  <a:cubicBezTo>
                    <a:pt x="15" y="49"/>
                    <a:pt x="21" y="52"/>
                    <a:pt x="26" y="52"/>
                  </a:cubicBezTo>
                  <a:cubicBezTo>
                    <a:pt x="29" y="52"/>
                    <a:pt x="32" y="50"/>
                    <a:pt x="35" y="49"/>
                  </a:cubicBezTo>
                  <a:cubicBezTo>
                    <a:pt x="44" y="45"/>
                    <a:pt x="47" y="34"/>
                    <a:pt x="41" y="26"/>
                  </a:cubicBezTo>
                  <a:lnTo>
                    <a:pt x="32" y="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968;p49">
              <a:extLst>
                <a:ext uri="{FF2B5EF4-FFF2-40B4-BE49-F238E27FC236}">
                  <a16:creationId xmlns:a16="http://schemas.microsoft.com/office/drawing/2014/main" id="{B9C5CD08-C805-40EE-9D26-0FEB710EB9B1}"/>
                </a:ext>
              </a:extLst>
            </p:cNvPr>
            <p:cNvSpPr/>
            <p:nvPr/>
          </p:nvSpPr>
          <p:spPr>
            <a:xfrm>
              <a:off x="2771280" y="2725200"/>
              <a:ext cx="18000" cy="15480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8" y="31"/>
                  </a:moveTo>
                  <a:lnTo>
                    <a:pt x="24" y="40"/>
                  </a:lnTo>
                  <a:cubicBezTo>
                    <a:pt x="27" y="42"/>
                    <a:pt x="30" y="43"/>
                    <a:pt x="33" y="43"/>
                  </a:cubicBezTo>
                  <a:cubicBezTo>
                    <a:pt x="39" y="43"/>
                    <a:pt x="45" y="40"/>
                    <a:pt x="48" y="34"/>
                  </a:cubicBezTo>
                  <a:cubicBezTo>
                    <a:pt x="52" y="26"/>
                    <a:pt x="49" y="15"/>
                    <a:pt x="42" y="11"/>
                  </a:cubicBezTo>
                  <a:lnTo>
                    <a:pt x="26" y="2"/>
                  </a:lnTo>
                  <a:cubicBezTo>
                    <a:pt x="17" y="-2"/>
                    <a:pt x="7" y="1"/>
                    <a:pt x="3" y="8"/>
                  </a:cubicBezTo>
                  <a:cubicBezTo>
                    <a:pt x="-2" y="17"/>
                    <a:pt x="0" y="27"/>
                    <a:pt x="8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969;p49">
              <a:extLst>
                <a:ext uri="{FF2B5EF4-FFF2-40B4-BE49-F238E27FC236}">
                  <a16:creationId xmlns:a16="http://schemas.microsoft.com/office/drawing/2014/main" id="{14E25FB6-3C67-4A4C-BC49-1E3A7CC843B3}"/>
                </a:ext>
              </a:extLst>
            </p:cNvPr>
            <p:cNvSpPr/>
            <p:nvPr/>
          </p:nvSpPr>
          <p:spPr>
            <a:xfrm>
              <a:off x="2670120" y="2666880"/>
              <a:ext cx="18000" cy="15480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42" y="11"/>
                  </a:moveTo>
                  <a:lnTo>
                    <a:pt x="26" y="3"/>
                  </a:lnTo>
                  <a:cubicBezTo>
                    <a:pt x="17" y="-2"/>
                    <a:pt x="7" y="1"/>
                    <a:pt x="2" y="8"/>
                  </a:cubicBezTo>
                  <a:cubicBezTo>
                    <a:pt x="-2" y="17"/>
                    <a:pt x="1" y="27"/>
                    <a:pt x="8" y="32"/>
                  </a:cubicBezTo>
                  <a:lnTo>
                    <a:pt x="24" y="40"/>
                  </a:lnTo>
                  <a:cubicBezTo>
                    <a:pt x="27" y="42"/>
                    <a:pt x="30" y="43"/>
                    <a:pt x="33" y="43"/>
                  </a:cubicBezTo>
                  <a:cubicBezTo>
                    <a:pt x="39" y="43"/>
                    <a:pt x="45" y="40"/>
                    <a:pt x="48" y="35"/>
                  </a:cubicBezTo>
                  <a:cubicBezTo>
                    <a:pt x="53" y="26"/>
                    <a:pt x="50" y="16"/>
                    <a:pt x="42" y="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970;p49">
              <a:extLst>
                <a:ext uri="{FF2B5EF4-FFF2-40B4-BE49-F238E27FC236}">
                  <a16:creationId xmlns:a16="http://schemas.microsoft.com/office/drawing/2014/main" id="{E30D61C9-0D3F-4A03-BD2A-5D1803220BD2}"/>
                </a:ext>
              </a:extLst>
            </p:cNvPr>
            <p:cNvSpPr/>
            <p:nvPr/>
          </p:nvSpPr>
          <p:spPr>
            <a:xfrm>
              <a:off x="2692800" y="2745720"/>
              <a:ext cx="15120" cy="18000"/>
            </a:xfrm>
            <a:custGeom>
              <a:avLst/>
              <a:gdLst/>
              <a:ahLst/>
              <a:cxnLst/>
              <a:rect l="l" t="t" r="r" b="b"/>
              <a:pathLst>
                <a:path w="42" h="50" extrusionOk="0">
                  <a:moveTo>
                    <a:pt x="8" y="47"/>
                  </a:moveTo>
                  <a:cubicBezTo>
                    <a:pt x="11" y="49"/>
                    <a:pt x="14" y="50"/>
                    <a:pt x="17" y="50"/>
                  </a:cubicBezTo>
                  <a:cubicBezTo>
                    <a:pt x="22" y="50"/>
                    <a:pt x="28" y="47"/>
                    <a:pt x="31" y="41"/>
                  </a:cubicBezTo>
                  <a:lnTo>
                    <a:pt x="40" y="25"/>
                  </a:lnTo>
                  <a:cubicBezTo>
                    <a:pt x="44" y="17"/>
                    <a:pt x="41" y="6"/>
                    <a:pt x="34" y="2"/>
                  </a:cubicBezTo>
                  <a:cubicBezTo>
                    <a:pt x="25" y="-2"/>
                    <a:pt x="15" y="1"/>
                    <a:pt x="11" y="8"/>
                  </a:cubicBezTo>
                  <a:lnTo>
                    <a:pt x="2" y="24"/>
                  </a:lnTo>
                  <a:cubicBezTo>
                    <a:pt x="-2" y="31"/>
                    <a:pt x="1" y="43"/>
                    <a:pt x="8" y="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971;p49">
              <a:extLst>
                <a:ext uri="{FF2B5EF4-FFF2-40B4-BE49-F238E27FC236}">
                  <a16:creationId xmlns:a16="http://schemas.microsoft.com/office/drawing/2014/main" id="{A7624BB3-ECB9-4657-97FC-4F2D6845B81E}"/>
                </a:ext>
              </a:extLst>
            </p:cNvPr>
            <p:cNvSpPr/>
            <p:nvPr/>
          </p:nvSpPr>
          <p:spPr>
            <a:xfrm>
              <a:off x="2751480" y="2644200"/>
              <a:ext cx="15120" cy="18360"/>
            </a:xfrm>
            <a:custGeom>
              <a:avLst/>
              <a:gdLst/>
              <a:ahLst/>
              <a:cxnLst/>
              <a:rect l="l" t="t" r="r" b="b"/>
              <a:pathLst>
                <a:path w="42" h="51" extrusionOk="0">
                  <a:moveTo>
                    <a:pt x="17" y="51"/>
                  </a:moveTo>
                  <a:cubicBezTo>
                    <a:pt x="23" y="51"/>
                    <a:pt x="28" y="48"/>
                    <a:pt x="31" y="42"/>
                  </a:cubicBezTo>
                  <a:lnTo>
                    <a:pt x="40" y="26"/>
                  </a:lnTo>
                  <a:cubicBezTo>
                    <a:pt x="44" y="17"/>
                    <a:pt x="42" y="7"/>
                    <a:pt x="34" y="3"/>
                  </a:cubicBezTo>
                  <a:cubicBezTo>
                    <a:pt x="26" y="-2"/>
                    <a:pt x="15" y="1"/>
                    <a:pt x="11" y="9"/>
                  </a:cubicBezTo>
                  <a:lnTo>
                    <a:pt x="2" y="25"/>
                  </a:lnTo>
                  <a:cubicBezTo>
                    <a:pt x="-2" y="33"/>
                    <a:pt x="1" y="44"/>
                    <a:pt x="8" y="48"/>
                  </a:cubicBezTo>
                  <a:cubicBezTo>
                    <a:pt x="11" y="49"/>
                    <a:pt x="14" y="51"/>
                    <a:pt x="17" y="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972;p49">
              <a:extLst>
                <a:ext uri="{FF2B5EF4-FFF2-40B4-BE49-F238E27FC236}">
                  <a16:creationId xmlns:a16="http://schemas.microsoft.com/office/drawing/2014/main" id="{9BEF9058-B8B3-48EC-8553-3A26B22EF90A}"/>
                </a:ext>
              </a:extLst>
            </p:cNvPr>
            <p:cNvSpPr/>
            <p:nvPr/>
          </p:nvSpPr>
          <p:spPr>
            <a:xfrm>
              <a:off x="2662200" y="2697840"/>
              <a:ext cx="19440" cy="12600"/>
            </a:xfrm>
            <a:custGeom>
              <a:avLst/>
              <a:gdLst/>
              <a:ahLst/>
              <a:cxnLst/>
              <a:rect l="l" t="t" r="r" b="b"/>
              <a:pathLst>
                <a:path w="54" h="35" extrusionOk="0">
                  <a:moveTo>
                    <a:pt x="0" y="17"/>
                  </a:moveTo>
                  <a:cubicBezTo>
                    <a:pt x="0" y="26"/>
                    <a:pt x="7" y="35"/>
                    <a:pt x="17" y="35"/>
                  </a:cubicBezTo>
                  <a:lnTo>
                    <a:pt x="36" y="35"/>
                  </a:lnTo>
                  <a:cubicBezTo>
                    <a:pt x="45" y="35"/>
                    <a:pt x="54" y="27"/>
                    <a:pt x="54" y="17"/>
                  </a:cubicBezTo>
                  <a:cubicBezTo>
                    <a:pt x="54" y="7"/>
                    <a:pt x="46" y="0"/>
                    <a:pt x="36" y="0"/>
                  </a:cubicBezTo>
                  <a:lnTo>
                    <a:pt x="16" y="0"/>
                  </a:lnTo>
                  <a:cubicBezTo>
                    <a:pt x="7" y="0"/>
                    <a:pt x="0" y="7"/>
                    <a:pt x="0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973;p49">
              <a:extLst>
                <a:ext uri="{FF2B5EF4-FFF2-40B4-BE49-F238E27FC236}">
                  <a16:creationId xmlns:a16="http://schemas.microsoft.com/office/drawing/2014/main" id="{5445EAB0-18D7-4785-AF16-215E35F88B3B}"/>
                </a:ext>
              </a:extLst>
            </p:cNvPr>
            <p:cNvSpPr/>
            <p:nvPr/>
          </p:nvSpPr>
          <p:spPr>
            <a:xfrm>
              <a:off x="2778480" y="2697840"/>
              <a:ext cx="19440" cy="12600"/>
            </a:xfrm>
            <a:custGeom>
              <a:avLst/>
              <a:gdLst/>
              <a:ahLst/>
              <a:cxnLst/>
              <a:rect l="l" t="t" r="r" b="b"/>
              <a:pathLst>
                <a:path w="54" h="35" extrusionOk="0">
                  <a:moveTo>
                    <a:pt x="0" y="17"/>
                  </a:moveTo>
                  <a:cubicBezTo>
                    <a:pt x="0" y="26"/>
                    <a:pt x="7" y="35"/>
                    <a:pt x="18" y="35"/>
                  </a:cubicBezTo>
                  <a:lnTo>
                    <a:pt x="37" y="35"/>
                  </a:lnTo>
                  <a:cubicBezTo>
                    <a:pt x="45" y="35"/>
                    <a:pt x="54" y="27"/>
                    <a:pt x="54" y="17"/>
                  </a:cubicBezTo>
                  <a:cubicBezTo>
                    <a:pt x="54" y="7"/>
                    <a:pt x="47" y="0"/>
                    <a:pt x="37" y="0"/>
                  </a:cubicBezTo>
                  <a:lnTo>
                    <a:pt x="18" y="0"/>
                  </a:lnTo>
                  <a:cubicBezTo>
                    <a:pt x="9" y="0"/>
                    <a:pt x="0" y="7"/>
                    <a:pt x="0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974;p49">
              <a:extLst>
                <a:ext uri="{FF2B5EF4-FFF2-40B4-BE49-F238E27FC236}">
                  <a16:creationId xmlns:a16="http://schemas.microsoft.com/office/drawing/2014/main" id="{23AE614A-B9CE-4765-BCE1-3DDE0175DAF1}"/>
                </a:ext>
              </a:extLst>
            </p:cNvPr>
            <p:cNvSpPr/>
            <p:nvPr/>
          </p:nvSpPr>
          <p:spPr>
            <a:xfrm>
              <a:off x="2723400" y="2752920"/>
              <a:ext cx="12600" cy="19080"/>
            </a:xfrm>
            <a:custGeom>
              <a:avLst/>
              <a:gdLst/>
              <a:ahLst/>
              <a:cxnLst/>
              <a:rect l="l" t="t" r="r" b="b"/>
              <a:pathLst>
                <a:path w="35" h="53" extrusionOk="0">
                  <a:moveTo>
                    <a:pt x="0" y="17"/>
                  </a:moveTo>
                  <a:lnTo>
                    <a:pt x="0" y="36"/>
                  </a:lnTo>
                  <a:cubicBezTo>
                    <a:pt x="0" y="45"/>
                    <a:pt x="7" y="53"/>
                    <a:pt x="18" y="53"/>
                  </a:cubicBezTo>
                  <a:cubicBezTo>
                    <a:pt x="26" y="53"/>
                    <a:pt x="35" y="46"/>
                    <a:pt x="35" y="36"/>
                  </a:cubicBezTo>
                  <a:lnTo>
                    <a:pt x="35" y="17"/>
                  </a:lnTo>
                  <a:cubicBezTo>
                    <a:pt x="35" y="8"/>
                    <a:pt x="28" y="0"/>
                    <a:pt x="18" y="0"/>
                  </a:cubicBezTo>
                  <a:cubicBezTo>
                    <a:pt x="9" y="0"/>
                    <a:pt x="0" y="7"/>
                    <a:pt x="0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975;p49">
              <a:extLst>
                <a:ext uri="{FF2B5EF4-FFF2-40B4-BE49-F238E27FC236}">
                  <a16:creationId xmlns:a16="http://schemas.microsoft.com/office/drawing/2014/main" id="{05F36B51-F209-41E6-A82D-5413A48C1B5A}"/>
                </a:ext>
              </a:extLst>
            </p:cNvPr>
            <p:cNvSpPr/>
            <p:nvPr/>
          </p:nvSpPr>
          <p:spPr>
            <a:xfrm>
              <a:off x="2723400" y="2635920"/>
              <a:ext cx="12600" cy="19440"/>
            </a:xfrm>
            <a:custGeom>
              <a:avLst/>
              <a:gdLst/>
              <a:ahLst/>
              <a:cxnLst/>
              <a:rect l="l" t="t" r="r" b="b"/>
              <a:pathLst>
                <a:path w="35" h="54" extrusionOk="0">
                  <a:moveTo>
                    <a:pt x="35" y="36"/>
                  </a:moveTo>
                  <a:lnTo>
                    <a:pt x="35" y="17"/>
                  </a:lnTo>
                  <a:cubicBezTo>
                    <a:pt x="35" y="8"/>
                    <a:pt x="28" y="0"/>
                    <a:pt x="18" y="0"/>
                  </a:cubicBezTo>
                  <a:cubicBezTo>
                    <a:pt x="9" y="0"/>
                    <a:pt x="0" y="7"/>
                    <a:pt x="0" y="17"/>
                  </a:cubicBezTo>
                  <a:lnTo>
                    <a:pt x="0" y="36"/>
                  </a:lnTo>
                  <a:cubicBezTo>
                    <a:pt x="0" y="45"/>
                    <a:pt x="7" y="54"/>
                    <a:pt x="18" y="54"/>
                  </a:cubicBezTo>
                  <a:cubicBezTo>
                    <a:pt x="28" y="52"/>
                    <a:pt x="35" y="45"/>
                    <a:pt x="35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976;p49">
              <a:extLst>
                <a:ext uri="{FF2B5EF4-FFF2-40B4-BE49-F238E27FC236}">
                  <a16:creationId xmlns:a16="http://schemas.microsoft.com/office/drawing/2014/main" id="{54403D76-87D3-45D9-8C7C-FF22D95E6E7E}"/>
                </a:ext>
              </a:extLst>
            </p:cNvPr>
            <p:cNvSpPr/>
            <p:nvPr/>
          </p:nvSpPr>
          <p:spPr>
            <a:xfrm>
              <a:off x="2878560" y="2843640"/>
              <a:ext cx="61560" cy="12600"/>
            </a:xfrm>
            <a:custGeom>
              <a:avLst/>
              <a:gdLst/>
              <a:ahLst/>
              <a:cxnLst/>
              <a:rect l="l" t="t" r="r" b="b"/>
              <a:pathLst>
                <a:path w="171" h="35" extrusionOk="0">
                  <a:moveTo>
                    <a:pt x="153" y="0"/>
                  </a:moveTo>
                  <a:lnTo>
                    <a:pt x="18" y="0"/>
                  </a:lnTo>
                  <a:cubicBezTo>
                    <a:pt x="9" y="0"/>
                    <a:pt x="0" y="7"/>
                    <a:pt x="0" y="17"/>
                  </a:cubicBezTo>
                  <a:cubicBezTo>
                    <a:pt x="0" y="26"/>
                    <a:pt x="8" y="35"/>
                    <a:pt x="18" y="35"/>
                  </a:cubicBezTo>
                  <a:lnTo>
                    <a:pt x="153" y="35"/>
                  </a:lnTo>
                  <a:cubicBezTo>
                    <a:pt x="162" y="35"/>
                    <a:pt x="171" y="27"/>
                    <a:pt x="171" y="17"/>
                  </a:cubicBezTo>
                  <a:cubicBezTo>
                    <a:pt x="171" y="7"/>
                    <a:pt x="162" y="0"/>
                    <a:pt x="1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977;p49">
              <a:extLst>
                <a:ext uri="{FF2B5EF4-FFF2-40B4-BE49-F238E27FC236}">
                  <a16:creationId xmlns:a16="http://schemas.microsoft.com/office/drawing/2014/main" id="{6A6FAF8B-F589-47F4-A340-B37196722BB0}"/>
                </a:ext>
              </a:extLst>
            </p:cNvPr>
            <p:cNvSpPr/>
            <p:nvPr/>
          </p:nvSpPr>
          <p:spPr>
            <a:xfrm>
              <a:off x="2519280" y="2551320"/>
              <a:ext cx="73440" cy="12600"/>
            </a:xfrm>
            <a:custGeom>
              <a:avLst/>
              <a:gdLst/>
              <a:ahLst/>
              <a:cxnLst/>
              <a:rect l="l" t="t" r="r" b="b"/>
              <a:pathLst>
                <a:path w="204" h="35" extrusionOk="0">
                  <a:moveTo>
                    <a:pt x="18" y="35"/>
                  </a:moveTo>
                  <a:lnTo>
                    <a:pt x="187" y="35"/>
                  </a:lnTo>
                  <a:cubicBezTo>
                    <a:pt x="196" y="35"/>
                    <a:pt x="204" y="28"/>
                    <a:pt x="204" y="18"/>
                  </a:cubicBezTo>
                  <a:cubicBezTo>
                    <a:pt x="204" y="9"/>
                    <a:pt x="197" y="0"/>
                    <a:pt x="187" y="0"/>
                  </a:cubicBezTo>
                  <a:lnTo>
                    <a:pt x="18" y="0"/>
                  </a:lnTo>
                  <a:cubicBezTo>
                    <a:pt x="9" y="0"/>
                    <a:pt x="0" y="7"/>
                    <a:pt x="0" y="18"/>
                  </a:cubicBezTo>
                  <a:cubicBezTo>
                    <a:pt x="0" y="28"/>
                    <a:pt x="8" y="35"/>
                    <a:pt x="18" y="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978;p49">
              <a:extLst>
                <a:ext uri="{FF2B5EF4-FFF2-40B4-BE49-F238E27FC236}">
                  <a16:creationId xmlns:a16="http://schemas.microsoft.com/office/drawing/2014/main" id="{2EBE191E-5AF2-4B13-B950-727B505078B9}"/>
                </a:ext>
              </a:extLst>
            </p:cNvPr>
            <p:cNvSpPr/>
            <p:nvPr/>
          </p:nvSpPr>
          <p:spPr>
            <a:xfrm>
              <a:off x="2724120" y="269712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8" y="0"/>
                  </a:moveTo>
                  <a:cubicBezTo>
                    <a:pt x="21" y="0"/>
                    <a:pt x="23" y="1"/>
                    <a:pt x="26" y="3"/>
                  </a:cubicBezTo>
                  <a:cubicBezTo>
                    <a:pt x="28" y="4"/>
                    <a:pt x="31" y="6"/>
                    <a:pt x="33" y="9"/>
                  </a:cubicBezTo>
                  <a:cubicBezTo>
                    <a:pt x="34" y="11"/>
                    <a:pt x="35" y="15"/>
                    <a:pt x="35" y="18"/>
                  </a:cubicBezTo>
                  <a:cubicBezTo>
                    <a:pt x="35" y="21"/>
                    <a:pt x="34" y="24"/>
                    <a:pt x="33" y="27"/>
                  </a:cubicBezTo>
                  <a:cubicBezTo>
                    <a:pt x="31" y="29"/>
                    <a:pt x="29" y="31"/>
                    <a:pt x="26" y="33"/>
                  </a:cubicBezTo>
                  <a:cubicBezTo>
                    <a:pt x="23" y="34"/>
                    <a:pt x="20" y="35"/>
                    <a:pt x="17" y="35"/>
                  </a:cubicBezTo>
                  <a:cubicBezTo>
                    <a:pt x="14" y="35"/>
                    <a:pt x="11" y="35"/>
                    <a:pt x="9" y="33"/>
                  </a:cubicBezTo>
                  <a:cubicBezTo>
                    <a:pt x="6" y="31"/>
                    <a:pt x="3" y="28"/>
                    <a:pt x="2" y="26"/>
                  </a:cubicBezTo>
                  <a:cubicBezTo>
                    <a:pt x="0" y="23"/>
                    <a:pt x="0" y="21"/>
                    <a:pt x="0" y="18"/>
                  </a:cubicBezTo>
                  <a:cubicBezTo>
                    <a:pt x="0" y="15"/>
                    <a:pt x="0" y="12"/>
                    <a:pt x="2" y="9"/>
                  </a:cubicBezTo>
                  <a:cubicBezTo>
                    <a:pt x="3" y="6"/>
                    <a:pt x="6" y="4"/>
                    <a:pt x="9" y="3"/>
                  </a:cubicBezTo>
                  <a:cubicBezTo>
                    <a:pt x="12" y="1"/>
                    <a:pt x="15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" name="Google Shape;1369;p49">
            <a:extLst>
              <a:ext uri="{FF2B5EF4-FFF2-40B4-BE49-F238E27FC236}">
                <a16:creationId xmlns:a16="http://schemas.microsoft.com/office/drawing/2014/main" id="{2B15870C-74DA-4C62-942E-2305C95500D1}"/>
              </a:ext>
            </a:extLst>
          </p:cNvPr>
          <p:cNvGrpSpPr/>
          <p:nvPr/>
        </p:nvGrpSpPr>
        <p:grpSpPr>
          <a:xfrm>
            <a:off x="3205946" y="2125668"/>
            <a:ext cx="423000" cy="422640"/>
            <a:chOff x="4100040" y="4303800"/>
            <a:chExt cx="423000" cy="422640"/>
          </a:xfrm>
        </p:grpSpPr>
        <p:sp>
          <p:nvSpPr>
            <p:cNvPr id="53" name="Google Shape;1370;p49">
              <a:extLst>
                <a:ext uri="{FF2B5EF4-FFF2-40B4-BE49-F238E27FC236}">
                  <a16:creationId xmlns:a16="http://schemas.microsoft.com/office/drawing/2014/main" id="{D2757EBA-23BE-4027-B23E-DE5F0AF30D6D}"/>
                </a:ext>
              </a:extLst>
            </p:cNvPr>
            <p:cNvSpPr/>
            <p:nvPr/>
          </p:nvSpPr>
          <p:spPr>
            <a:xfrm>
              <a:off x="4129200" y="4564440"/>
              <a:ext cx="133200" cy="133200"/>
            </a:xfrm>
            <a:custGeom>
              <a:avLst/>
              <a:gdLst/>
              <a:ahLst/>
              <a:cxnLst/>
              <a:rect l="l" t="t" r="r" b="b"/>
              <a:pathLst>
                <a:path w="370" h="370" extrusionOk="0">
                  <a:moveTo>
                    <a:pt x="185" y="370"/>
                  </a:moveTo>
                  <a:cubicBezTo>
                    <a:pt x="287" y="370"/>
                    <a:pt x="370" y="287"/>
                    <a:pt x="370" y="185"/>
                  </a:cubicBezTo>
                  <a:cubicBezTo>
                    <a:pt x="370" y="83"/>
                    <a:pt x="287" y="0"/>
                    <a:pt x="185" y="0"/>
                  </a:cubicBezTo>
                  <a:cubicBezTo>
                    <a:pt x="83" y="0"/>
                    <a:pt x="0" y="83"/>
                    <a:pt x="0" y="185"/>
                  </a:cubicBezTo>
                  <a:cubicBezTo>
                    <a:pt x="-2" y="287"/>
                    <a:pt x="81" y="370"/>
                    <a:pt x="185" y="370"/>
                  </a:cubicBezTo>
                  <a:moveTo>
                    <a:pt x="33" y="203"/>
                  </a:moveTo>
                  <a:lnTo>
                    <a:pt x="100" y="203"/>
                  </a:lnTo>
                  <a:cubicBezTo>
                    <a:pt x="107" y="235"/>
                    <a:pt x="134" y="261"/>
                    <a:pt x="166" y="268"/>
                  </a:cubicBezTo>
                  <a:lnTo>
                    <a:pt x="166" y="335"/>
                  </a:lnTo>
                  <a:cubicBezTo>
                    <a:pt x="97" y="328"/>
                    <a:pt x="42" y="273"/>
                    <a:pt x="33" y="203"/>
                  </a:cubicBezTo>
                  <a:moveTo>
                    <a:pt x="202" y="335"/>
                  </a:moveTo>
                  <a:lnTo>
                    <a:pt x="202" y="268"/>
                  </a:lnTo>
                  <a:cubicBezTo>
                    <a:pt x="236" y="261"/>
                    <a:pt x="260" y="236"/>
                    <a:pt x="268" y="203"/>
                  </a:cubicBezTo>
                  <a:lnTo>
                    <a:pt x="335" y="203"/>
                  </a:lnTo>
                  <a:cubicBezTo>
                    <a:pt x="326" y="273"/>
                    <a:pt x="271" y="326"/>
                    <a:pt x="202" y="335"/>
                  </a:cubicBezTo>
                  <a:moveTo>
                    <a:pt x="202" y="35"/>
                  </a:moveTo>
                  <a:cubicBezTo>
                    <a:pt x="272" y="44"/>
                    <a:pt x="327" y="99"/>
                    <a:pt x="335" y="168"/>
                  </a:cubicBezTo>
                  <a:lnTo>
                    <a:pt x="268" y="168"/>
                  </a:lnTo>
                  <a:cubicBezTo>
                    <a:pt x="260" y="134"/>
                    <a:pt x="236" y="109"/>
                    <a:pt x="202" y="102"/>
                  </a:cubicBezTo>
                  <a:lnTo>
                    <a:pt x="202" y="35"/>
                  </a:lnTo>
                  <a:moveTo>
                    <a:pt x="234" y="185"/>
                  </a:moveTo>
                  <a:cubicBezTo>
                    <a:pt x="234" y="213"/>
                    <a:pt x="211" y="236"/>
                    <a:pt x="183" y="236"/>
                  </a:cubicBezTo>
                  <a:cubicBezTo>
                    <a:pt x="155" y="236"/>
                    <a:pt x="132" y="214"/>
                    <a:pt x="132" y="185"/>
                  </a:cubicBezTo>
                  <a:cubicBezTo>
                    <a:pt x="132" y="157"/>
                    <a:pt x="155" y="134"/>
                    <a:pt x="183" y="134"/>
                  </a:cubicBezTo>
                  <a:cubicBezTo>
                    <a:pt x="212" y="136"/>
                    <a:pt x="234" y="157"/>
                    <a:pt x="234" y="185"/>
                  </a:cubicBezTo>
                  <a:moveTo>
                    <a:pt x="167" y="35"/>
                  </a:moveTo>
                  <a:lnTo>
                    <a:pt x="167" y="102"/>
                  </a:lnTo>
                  <a:cubicBezTo>
                    <a:pt x="134" y="109"/>
                    <a:pt x="107" y="136"/>
                    <a:pt x="100" y="169"/>
                  </a:cubicBezTo>
                  <a:lnTo>
                    <a:pt x="33" y="169"/>
                  </a:lnTo>
                  <a:cubicBezTo>
                    <a:pt x="42" y="99"/>
                    <a:pt x="97" y="44"/>
                    <a:pt x="167" y="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371;p49">
              <a:extLst>
                <a:ext uri="{FF2B5EF4-FFF2-40B4-BE49-F238E27FC236}">
                  <a16:creationId xmlns:a16="http://schemas.microsoft.com/office/drawing/2014/main" id="{C2EA6F01-1F38-4846-8CD9-74836E7AB6F8}"/>
                </a:ext>
              </a:extLst>
            </p:cNvPr>
            <p:cNvSpPr/>
            <p:nvPr/>
          </p:nvSpPr>
          <p:spPr>
            <a:xfrm>
              <a:off x="4361400" y="4332240"/>
              <a:ext cx="133200" cy="133200"/>
            </a:xfrm>
            <a:custGeom>
              <a:avLst/>
              <a:gdLst/>
              <a:ahLst/>
              <a:cxnLst/>
              <a:rect l="l" t="t" r="r" b="b"/>
              <a:pathLst>
                <a:path w="370" h="370" extrusionOk="0">
                  <a:moveTo>
                    <a:pt x="185" y="0"/>
                  </a:moveTo>
                  <a:cubicBezTo>
                    <a:pt x="83" y="0"/>
                    <a:pt x="0" y="83"/>
                    <a:pt x="0" y="185"/>
                  </a:cubicBezTo>
                  <a:cubicBezTo>
                    <a:pt x="0" y="287"/>
                    <a:pt x="83" y="370"/>
                    <a:pt x="185" y="370"/>
                  </a:cubicBezTo>
                  <a:cubicBezTo>
                    <a:pt x="287" y="370"/>
                    <a:pt x="370" y="287"/>
                    <a:pt x="370" y="185"/>
                  </a:cubicBezTo>
                  <a:cubicBezTo>
                    <a:pt x="370" y="83"/>
                    <a:pt x="287" y="0"/>
                    <a:pt x="185" y="0"/>
                  </a:cubicBezTo>
                  <a:moveTo>
                    <a:pt x="202" y="35"/>
                  </a:moveTo>
                  <a:cubicBezTo>
                    <a:pt x="272" y="43"/>
                    <a:pt x="328" y="99"/>
                    <a:pt x="335" y="167"/>
                  </a:cubicBezTo>
                  <a:lnTo>
                    <a:pt x="268" y="167"/>
                  </a:lnTo>
                  <a:cubicBezTo>
                    <a:pt x="261" y="134"/>
                    <a:pt x="236" y="109"/>
                    <a:pt x="202" y="102"/>
                  </a:cubicBezTo>
                  <a:lnTo>
                    <a:pt x="202" y="35"/>
                  </a:lnTo>
                  <a:moveTo>
                    <a:pt x="169" y="35"/>
                  </a:moveTo>
                  <a:lnTo>
                    <a:pt x="169" y="102"/>
                  </a:lnTo>
                  <a:cubicBezTo>
                    <a:pt x="135" y="109"/>
                    <a:pt x="109" y="135"/>
                    <a:pt x="102" y="169"/>
                  </a:cubicBezTo>
                  <a:lnTo>
                    <a:pt x="35" y="169"/>
                  </a:lnTo>
                  <a:cubicBezTo>
                    <a:pt x="42" y="97"/>
                    <a:pt x="99" y="42"/>
                    <a:pt x="169" y="35"/>
                  </a:cubicBezTo>
                  <a:moveTo>
                    <a:pt x="35" y="202"/>
                  </a:moveTo>
                  <a:lnTo>
                    <a:pt x="102" y="202"/>
                  </a:lnTo>
                  <a:cubicBezTo>
                    <a:pt x="109" y="234"/>
                    <a:pt x="135" y="260"/>
                    <a:pt x="168" y="268"/>
                  </a:cubicBezTo>
                  <a:lnTo>
                    <a:pt x="168" y="335"/>
                  </a:lnTo>
                  <a:cubicBezTo>
                    <a:pt x="99" y="326"/>
                    <a:pt x="44" y="271"/>
                    <a:pt x="35" y="202"/>
                  </a:cubicBezTo>
                  <a:moveTo>
                    <a:pt x="135" y="185"/>
                  </a:moveTo>
                  <a:cubicBezTo>
                    <a:pt x="135" y="157"/>
                    <a:pt x="158" y="134"/>
                    <a:pt x="186" y="134"/>
                  </a:cubicBezTo>
                  <a:cubicBezTo>
                    <a:pt x="213" y="134"/>
                    <a:pt x="237" y="156"/>
                    <a:pt x="237" y="185"/>
                  </a:cubicBezTo>
                  <a:cubicBezTo>
                    <a:pt x="237" y="212"/>
                    <a:pt x="214" y="236"/>
                    <a:pt x="186" y="236"/>
                  </a:cubicBezTo>
                  <a:cubicBezTo>
                    <a:pt x="157" y="234"/>
                    <a:pt x="135" y="212"/>
                    <a:pt x="135" y="185"/>
                  </a:cubicBezTo>
                  <a:moveTo>
                    <a:pt x="202" y="333"/>
                  </a:moveTo>
                  <a:lnTo>
                    <a:pt x="202" y="266"/>
                  </a:lnTo>
                  <a:cubicBezTo>
                    <a:pt x="236" y="259"/>
                    <a:pt x="261" y="234"/>
                    <a:pt x="268" y="201"/>
                  </a:cubicBezTo>
                  <a:lnTo>
                    <a:pt x="335" y="201"/>
                  </a:lnTo>
                  <a:cubicBezTo>
                    <a:pt x="328" y="271"/>
                    <a:pt x="272" y="326"/>
                    <a:pt x="202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372;p49">
              <a:extLst>
                <a:ext uri="{FF2B5EF4-FFF2-40B4-BE49-F238E27FC236}">
                  <a16:creationId xmlns:a16="http://schemas.microsoft.com/office/drawing/2014/main" id="{F4E03302-8E3C-4D63-95E4-6FF370410B84}"/>
                </a:ext>
              </a:extLst>
            </p:cNvPr>
            <p:cNvSpPr/>
            <p:nvPr/>
          </p:nvSpPr>
          <p:spPr>
            <a:xfrm>
              <a:off x="4128480" y="4331520"/>
              <a:ext cx="133200" cy="133200"/>
            </a:xfrm>
            <a:custGeom>
              <a:avLst/>
              <a:gdLst/>
              <a:ahLst/>
              <a:cxnLst/>
              <a:rect l="l" t="t" r="r" b="b"/>
              <a:pathLst>
                <a:path w="370" h="370" extrusionOk="0">
                  <a:moveTo>
                    <a:pt x="325" y="63"/>
                  </a:moveTo>
                  <a:cubicBezTo>
                    <a:pt x="319" y="56"/>
                    <a:pt x="307" y="56"/>
                    <a:pt x="300" y="61"/>
                  </a:cubicBezTo>
                  <a:cubicBezTo>
                    <a:pt x="292" y="67"/>
                    <a:pt x="293" y="79"/>
                    <a:pt x="299" y="86"/>
                  </a:cubicBezTo>
                  <a:cubicBezTo>
                    <a:pt x="319" y="109"/>
                    <a:pt x="332" y="139"/>
                    <a:pt x="335" y="169"/>
                  </a:cubicBezTo>
                  <a:lnTo>
                    <a:pt x="268" y="169"/>
                  </a:lnTo>
                  <a:cubicBezTo>
                    <a:pt x="261" y="136"/>
                    <a:pt x="236" y="111"/>
                    <a:pt x="203" y="104"/>
                  </a:cubicBezTo>
                  <a:lnTo>
                    <a:pt x="203" y="37"/>
                  </a:lnTo>
                  <a:cubicBezTo>
                    <a:pt x="216" y="38"/>
                    <a:pt x="227" y="41"/>
                    <a:pt x="241" y="45"/>
                  </a:cubicBezTo>
                  <a:cubicBezTo>
                    <a:pt x="249" y="48"/>
                    <a:pt x="259" y="44"/>
                    <a:pt x="262" y="35"/>
                  </a:cubicBezTo>
                  <a:cubicBezTo>
                    <a:pt x="265" y="26"/>
                    <a:pt x="261" y="16"/>
                    <a:pt x="252" y="13"/>
                  </a:cubicBezTo>
                  <a:cubicBezTo>
                    <a:pt x="230" y="5"/>
                    <a:pt x="208" y="0"/>
                    <a:pt x="185" y="0"/>
                  </a:cubicBezTo>
                  <a:cubicBezTo>
                    <a:pt x="83" y="0"/>
                    <a:pt x="0" y="83"/>
                    <a:pt x="0" y="185"/>
                  </a:cubicBezTo>
                  <a:cubicBezTo>
                    <a:pt x="0" y="287"/>
                    <a:pt x="83" y="370"/>
                    <a:pt x="185" y="370"/>
                  </a:cubicBezTo>
                  <a:cubicBezTo>
                    <a:pt x="287" y="370"/>
                    <a:pt x="370" y="287"/>
                    <a:pt x="370" y="185"/>
                  </a:cubicBezTo>
                  <a:cubicBezTo>
                    <a:pt x="372" y="140"/>
                    <a:pt x="356" y="96"/>
                    <a:pt x="325" y="63"/>
                  </a:cubicBezTo>
                  <a:moveTo>
                    <a:pt x="169" y="35"/>
                  </a:moveTo>
                  <a:lnTo>
                    <a:pt x="169" y="102"/>
                  </a:lnTo>
                  <a:cubicBezTo>
                    <a:pt x="136" y="109"/>
                    <a:pt x="109" y="136"/>
                    <a:pt x="102" y="169"/>
                  </a:cubicBezTo>
                  <a:lnTo>
                    <a:pt x="35" y="169"/>
                  </a:lnTo>
                  <a:cubicBezTo>
                    <a:pt x="44" y="99"/>
                    <a:pt x="99" y="42"/>
                    <a:pt x="169" y="35"/>
                  </a:cubicBezTo>
                  <a:moveTo>
                    <a:pt x="35" y="203"/>
                  </a:moveTo>
                  <a:lnTo>
                    <a:pt x="102" y="203"/>
                  </a:lnTo>
                  <a:cubicBezTo>
                    <a:pt x="109" y="235"/>
                    <a:pt x="136" y="261"/>
                    <a:pt x="168" y="268"/>
                  </a:cubicBezTo>
                  <a:lnTo>
                    <a:pt x="168" y="335"/>
                  </a:lnTo>
                  <a:cubicBezTo>
                    <a:pt x="99" y="327"/>
                    <a:pt x="44" y="273"/>
                    <a:pt x="35" y="203"/>
                  </a:cubicBezTo>
                  <a:moveTo>
                    <a:pt x="136" y="185"/>
                  </a:moveTo>
                  <a:cubicBezTo>
                    <a:pt x="136" y="158"/>
                    <a:pt x="159" y="134"/>
                    <a:pt x="187" y="134"/>
                  </a:cubicBezTo>
                  <a:cubicBezTo>
                    <a:pt x="214" y="134"/>
                    <a:pt x="238" y="156"/>
                    <a:pt x="238" y="185"/>
                  </a:cubicBezTo>
                  <a:cubicBezTo>
                    <a:pt x="238" y="213"/>
                    <a:pt x="214" y="236"/>
                    <a:pt x="187" y="236"/>
                  </a:cubicBezTo>
                  <a:cubicBezTo>
                    <a:pt x="157" y="235"/>
                    <a:pt x="136" y="213"/>
                    <a:pt x="136" y="185"/>
                  </a:cubicBezTo>
                  <a:moveTo>
                    <a:pt x="204" y="335"/>
                  </a:moveTo>
                  <a:lnTo>
                    <a:pt x="204" y="268"/>
                  </a:lnTo>
                  <a:cubicBezTo>
                    <a:pt x="238" y="261"/>
                    <a:pt x="262" y="236"/>
                    <a:pt x="270" y="203"/>
                  </a:cubicBezTo>
                  <a:lnTo>
                    <a:pt x="337" y="203"/>
                  </a:lnTo>
                  <a:cubicBezTo>
                    <a:pt x="328" y="271"/>
                    <a:pt x="273" y="327"/>
                    <a:pt x="204" y="3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373;p49">
              <a:extLst>
                <a:ext uri="{FF2B5EF4-FFF2-40B4-BE49-F238E27FC236}">
                  <a16:creationId xmlns:a16="http://schemas.microsoft.com/office/drawing/2014/main" id="{1EB6B18D-3961-4417-9B30-A0025EACE680}"/>
                </a:ext>
              </a:extLst>
            </p:cNvPr>
            <p:cNvSpPr/>
            <p:nvPr/>
          </p:nvSpPr>
          <p:spPr>
            <a:xfrm>
              <a:off x="4361400" y="4564440"/>
              <a:ext cx="133200" cy="133200"/>
            </a:xfrm>
            <a:custGeom>
              <a:avLst/>
              <a:gdLst/>
              <a:ahLst/>
              <a:cxnLst/>
              <a:rect l="l" t="t" r="r" b="b"/>
              <a:pathLst>
                <a:path w="370" h="370" extrusionOk="0">
                  <a:moveTo>
                    <a:pt x="185" y="370"/>
                  </a:moveTo>
                  <a:cubicBezTo>
                    <a:pt x="287" y="370"/>
                    <a:pt x="370" y="287"/>
                    <a:pt x="370" y="185"/>
                  </a:cubicBezTo>
                  <a:cubicBezTo>
                    <a:pt x="370" y="83"/>
                    <a:pt x="287" y="0"/>
                    <a:pt x="185" y="0"/>
                  </a:cubicBezTo>
                  <a:cubicBezTo>
                    <a:pt x="83" y="0"/>
                    <a:pt x="0" y="83"/>
                    <a:pt x="0" y="185"/>
                  </a:cubicBezTo>
                  <a:cubicBezTo>
                    <a:pt x="0" y="289"/>
                    <a:pt x="83" y="370"/>
                    <a:pt x="185" y="370"/>
                  </a:cubicBezTo>
                  <a:moveTo>
                    <a:pt x="202" y="335"/>
                  </a:moveTo>
                  <a:lnTo>
                    <a:pt x="202" y="268"/>
                  </a:lnTo>
                  <a:cubicBezTo>
                    <a:pt x="236" y="261"/>
                    <a:pt x="261" y="236"/>
                    <a:pt x="268" y="203"/>
                  </a:cubicBezTo>
                  <a:lnTo>
                    <a:pt x="335" y="203"/>
                  </a:lnTo>
                  <a:cubicBezTo>
                    <a:pt x="328" y="273"/>
                    <a:pt x="272" y="328"/>
                    <a:pt x="202" y="335"/>
                  </a:cubicBezTo>
                  <a:moveTo>
                    <a:pt x="202" y="37"/>
                  </a:moveTo>
                  <a:cubicBezTo>
                    <a:pt x="272" y="45"/>
                    <a:pt x="328" y="101"/>
                    <a:pt x="335" y="169"/>
                  </a:cubicBezTo>
                  <a:lnTo>
                    <a:pt x="268" y="169"/>
                  </a:lnTo>
                  <a:cubicBezTo>
                    <a:pt x="261" y="136"/>
                    <a:pt x="236" y="111"/>
                    <a:pt x="202" y="104"/>
                  </a:cubicBezTo>
                  <a:lnTo>
                    <a:pt x="202" y="37"/>
                  </a:lnTo>
                  <a:moveTo>
                    <a:pt x="236" y="187"/>
                  </a:moveTo>
                  <a:cubicBezTo>
                    <a:pt x="236" y="214"/>
                    <a:pt x="213" y="238"/>
                    <a:pt x="185" y="238"/>
                  </a:cubicBezTo>
                  <a:cubicBezTo>
                    <a:pt x="157" y="238"/>
                    <a:pt x="134" y="216"/>
                    <a:pt x="134" y="187"/>
                  </a:cubicBezTo>
                  <a:cubicBezTo>
                    <a:pt x="134" y="159"/>
                    <a:pt x="157" y="136"/>
                    <a:pt x="185" y="136"/>
                  </a:cubicBezTo>
                  <a:cubicBezTo>
                    <a:pt x="213" y="136"/>
                    <a:pt x="236" y="157"/>
                    <a:pt x="236" y="187"/>
                  </a:cubicBezTo>
                  <a:moveTo>
                    <a:pt x="169" y="37"/>
                  </a:moveTo>
                  <a:lnTo>
                    <a:pt x="169" y="104"/>
                  </a:lnTo>
                  <a:cubicBezTo>
                    <a:pt x="135" y="111"/>
                    <a:pt x="109" y="137"/>
                    <a:pt x="102" y="171"/>
                  </a:cubicBezTo>
                  <a:lnTo>
                    <a:pt x="35" y="171"/>
                  </a:lnTo>
                  <a:cubicBezTo>
                    <a:pt x="42" y="99"/>
                    <a:pt x="99" y="44"/>
                    <a:pt x="169" y="37"/>
                  </a:cubicBezTo>
                  <a:moveTo>
                    <a:pt x="102" y="204"/>
                  </a:moveTo>
                  <a:cubicBezTo>
                    <a:pt x="109" y="236"/>
                    <a:pt x="135" y="262"/>
                    <a:pt x="168" y="270"/>
                  </a:cubicBezTo>
                  <a:lnTo>
                    <a:pt x="168" y="337"/>
                  </a:lnTo>
                  <a:cubicBezTo>
                    <a:pt x="98" y="329"/>
                    <a:pt x="42" y="274"/>
                    <a:pt x="33" y="204"/>
                  </a:cubicBezTo>
                  <a:lnTo>
                    <a:pt x="102" y="20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374;p49">
              <a:extLst>
                <a:ext uri="{FF2B5EF4-FFF2-40B4-BE49-F238E27FC236}">
                  <a16:creationId xmlns:a16="http://schemas.microsoft.com/office/drawing/2014/main" id="{3655017C-2731-40C9-B292-46167C065172}"/>
                </a:ext>
              </a:extLst>
            </p:cNvPr>
            <p:cNvSpPr/>
            <p:nvPr/>
          </p:nvSpPr>
          <p:spPr>
            <a:xfrm>
              <a:off x="4100040" y="4303800"/>
              <a:ext cx="423000" cy="422640"/>
            </a:xfrm>
            <a:custGeom>
              <a:avLst/>
              <a:gdLst/>
              <a:ahLst/>
              <a:cxnLst/>
              <a:rect l="l" t="t" r="r" b="b"/>
              <a:pathLst>
                <a:path w="1175" h="1174" extrusionOk="0">
                  <a:moveTo>
                    <a:pt x="911" y="650"/>
                  </a:moveTo>
                  <a:cubicBezTo>
                    <a:pt x="867" y="650"/>
                    <a:pt x="825" y="661"/>
                    <a:pt x="789" y="680"/>
                  </a:cubicBezTo>
                  <a:lnTo>
                    <a:pt x="764" y="657"/>
                  </a:lnTo>
                  <a:cubicBezTo>
                    <a:pt x="767" y="610"/>
                    <a:pt x="767" y="562"/>
                    <a:pt x="764" y="517"/>
                  </a:cubicBezTo>
                  <a:lnTo>
                    <a:pt x="787" y="494"/>
                  </a:lnTo>
                  <a:cubicBezTo>
                    <a:pt x="824" y="514"/>
                    <a:pt x="866" y="524"/>
                    <a:pt x="911" y="524"/>
                  </a:cubicBezTo>
                  <a:cubicBezTo>
                    <a:pt x="955" y="524"/>
                    <a:pt x="998" y="513"/>
                    <a:pt x="1038" y="492"/>
                  </a:cubicBezTo>
                  <a:cubicBezTo>
                    <a:pt x="1046" y="488"/>
                    <a:pt x="1049" y="478"/>
                    <a:pt x="1045" y="469"/>
                  </a:cubicBezTo>
                  <a:cubicBezTo>
                    <a:pt x="1041" y="460"/>
                    <a:pt x="1030" y="457"/>
                    <a:pt x="1022" y="462"/>
                  </a:cubicBezTo>
                  <a:cubicBezTo>
                    <a:pt x="988" y="481"/>
                    <a:pt x="950" y="490"/>
                    <a:pt x="912" y="490"/>
                  </a:cubicBezTo>
                  <a:cubicBezTo>
                    <a:pt x="787" y="490"/>
                    <a:pt x="685" y="388"/>
                    <a:pt x="685" y="262"/>
                  </a:cubicBezTo>
                  <a:cubicBezTo>
                    <a:pt x="685" y="137"/>
                    <a:pt x="786" y="36"/>
                    <a:pt x="912" y="36"/>
                  </a:cubicBezTo>
                  <a:cubicBezTo>
                    <a:pt x="1037" y="36"/>
                    <a:pt x="1140" y="138"/>
                    <a:pt x="1140" y="262"/>
                  </a:cubicBezTo>
                  <a:cubicBezTo>
                    <a:pt x="1140" y="318"/>
                    <a:pt x="1119" y="372"/>
                    <a:pt x="1081" y="414"/>
                  </a:cubicBezTo>
                  <a:cubicBezTo>
                    <a:pt x="1076" y="421"/>
                    <a:pt x="1076" y="431"/>
                    <a:pt x="1083" y="439"/>
                  </a:cubicBezTo>
                  <a:cubicBezTo>
                    <a:pt x="1090" y="444"/>
                    <a:pt x="1100" y="444"/>
                    <a:pt x="1108" y="437"/>
                  </a:cubicBezTo>
                  <a:cubicBezTo>
                    <a:pt x="1151" y="389"/>
                    <a:pt x="1175" y="328"/>
                    <a:pt x="1175" y="262"/>
                  </a:cubicBezTo>
                  <a:cubicBezTo>
                    <a:pt x="1175" y="118"/>
                    <a:pt x="1056" y="1"/>
                    <a:pt x="912" y="1"/>
                  </a:cubicBezTo>
                  <a:cubicBezTo>
                    <a:pt x="767" y="1"/>
                    <a:pt x="650" y="118"/>
                    <a:pt x="650" y="262"/>
                  </a:cubicBezTo>
                  <a:cubicBezTo>
                    <a:pt x="650" y="307"/>
                    <a:pt x="662" y="350"/>
                    <a:pt x="682" y="386"/>
                  </a:cubicBezTo>
                  <a:lnTo>
                    <a:pt x="659" y="409"/>
                  </a:lnTo>
                  <a:cubicBezTo>
                    <a:pt x="612" y="406"/>
                    <a:pt x="566" y="406"/>
                    <a:pt x="518" y="409"/>
                  </a:cubicBezTo>
                  <a:lnTo>
                    <a:pt x="494" y="386"/>
                  </a:lnTo>
                  <a:cubicBezTo>
                    <a:pt x="515" y="350"/>
                    <a:pt x="526" y="306"/>
                    <a:pt x="526" y="261"/>
                  </a:cubicBezTo>
                  <a:cubicBezTo>
                    <a:pt x="526" y="117"/>
                    <a:pt x="408" y="0"/>
                    <a:pt x="264" y="0"/>
                  </a:cubicBezTo>
                  <a:cubicBezTo>
                    <a:pt x="120" y="0"/>
                    <a:pt x="2" y="117"/>
                    <a:pt x="2" y="261"/>
                  </a:cubicBezTo>
                  <a:cubicBezTo>
                    <a:pt x="2" y="405"/>
                    <a:pt x="120" y="522"/>
                    <a:pt x="264" y="522"/>
                  </a:cubicBezTo>
                  <a:cubicBezTo>
                    <a:pt x="309" y="522"/>
                    <a:pt x="350" y="510"/>
                    <a:pt x="387" y="491"/>
                  </a:cubicBezTo>
                  <a:lnTo>
                    <a:pt x="410" y="514"/>
                  </a:lnTo>
                  <a:cubicBezTo>
                    <a:pt x="407" y="562"/>
                    <a:pt x="407" y="609"/>
                    <a:pt x="410" y="656"/>
                  </a:cubicBezTo>
                  <a:lnTo>
                    <a:pt x="387" y="679"/>
                  </a:lnTo>
                  <a:cubicBezTo>
                    <a:pt x="350" y="660"/>
                    <a:pt x="308" y="648"/>
                    <a:pt x="263" y="648"/>
                  </a:cubicBezTo>
                  <a:cubicBezTo>
                    <a:pt x="219" y="648"/>
                    <a:pt x="175" y="660"/>
                    <a:pt x="137" y="680"/>
                  </a:cubicBezTo>
                  <a:cubicBezTo>
                    <a:pt x="129" y="685"/>
                    <a:pt x="126" y="696"/>
                    <a:pt x="130" y="704"/>
                  </a:cubicBezTo>
                  <a:cubicBezTo>
                    <a:pt x="134" y="713"/>
                    <a:pt x="145" y="715"/>
                    <a:pt x="153" y="711"/>
                  </a:cubicBezTo>
                  <a:cubicBezTo>
                    <a:pt x="187" y="692"/>
                    <a:pt x="225" y="683"/>
                    <a:pt x="263" y="683"/>
                  </a:cubicBezTo>
                  <a:cubicBezTo>
                    <a:pt x="388" y="683"/>
                    <a:pt x="490" y="786"/>
                    <a:pt x="490" y="911"/>
                  </a:cubicBezTo>
                  <a:cubicBezTo>
                    <a:pt x="490" y="1037"/>
                    <a:pt x="388" y="1138"/>
                    <a:pt x="263" y="1138"/>
                  </a:cubicBezTo>
                  <a:cubicBezTo>
                    <a:pt x="137" y="1138"/>
                    <a:pt x="35" y="1036"/>
                    <a:pt x="35" y="911"/>
                  </a:cubicBezTo>
                  <a:cubicBezTo>
                    <a:pt x="35" y="852"/>
                    <a:pt x="57" y="798"/>
                    <a:pt x="97" y="756"/>
                  </a:cubicBezTo>
                  <a:cubicBezTo>
                    <a:pt x="102" y="749"/>
                    <a:pt x="102" y="739"/>
                    <a:pt x="95" y="731"/>
                  </a:cubicBezTo>
                  <a:cubicBezTo>
                    <a:pt x="88" y="726"/>
                    <a:pt x="78" y="726"/>
                    <a:pt x="70" y="733"/>
                  </a:cubicBezTo>
                  <a:cubicBezTo>
                    <a:pt x="25" y="781"/>
                    <a:pt x="0" y="845"/>
                    <a:pt x="0" y="911"/>
                  </a:cubicBezTo>
                  <a:cubicBezTo>
                    <a:pt x="0" y="1055"/>
                    <a:pt x="118" y="1171"/>
                    <a:pt x="263" y="1171"/>
                  </a:cubicBezTo>
                  <a:cubicBezTo>
                    <a:pt x="407" y="1171"/>
                    <a:pt x="525" y="1055"/>
                    <a:pt x="525" y="911"/>
                  </a:cubicBezTo>
                  <a:cubicBezTo>
                    <a:pt x="525" y="865"/>
                    <a:pt x="513" y="823"/>
                    <a:pt x="493" y="787"/>
                  </a:cubicBezTo>
                  <a:lnTo>
                    <a:pt x="516" y="763"/>
                  </a:lnTo>
                  <a:cubicBezTo>
                    <a:pt x="563" y="766"/>
                    <a:pt x="609" y="766"/>
                    <a:pt x="658" y="763"/>
                  </a:cubicBezTo>
                  <a:lnTo>
                    <a:pt x="681" y="787"/>
                  </a:lnTo>
                  <a:cubicBezTo>
                    <a:pt x="660" y="823"/>
                    <a:pt x="649" y="867"/>
                    <a:pt x="649" y="912"/>
                  </a:cubicBezTo>
                  <a:cubicBezTo>
                    <a:pt x="649" y="963"/>
                    <a:pt x="663" y="1013"/>
                    <a:pt x="691" y="1055"/>
                  </a:cubicBezTo>
                  <a:cubicBezTo>
                    <a:pt x="697" y="1062"/>
                    <a:pt x="707" y="1065"/>
                    <a:pt x="714" y="1059"/>
                  </a:cubicBezTo>
                  <a:cubicBezTo>
                    <a:pt x="722" y="1053"/>
                    <a:pt x="725" y="1043"/>
                    <a:pt x="719" y="1036"/>
                  </a:cubicBezTo>
                  <a:cubicBezTo>
                    <a:pt x="694" y="999"/>
                    <a:pt x="681" y="956"/>
                    <a:pt x="681" y="912"/>
                  </a:cubicBezTo>
                  <a:cubicBezTo>
                    <a:pt x="681" y="787"/>
                    <a:pt x="783" y="685"/>
                    <a:pt x="908" y="685"/>
                  </a:cubicBezTo>
                  <a:cubicBezTo>
                    <a:pt x="1033" y="685"/>
                    <a:pt x="1135" y="787"/>
                    <a:pt x="1135" y="912"/>
                  </a:cubicBezTo>
                  <a:cubicBezTo>
                    <a:pt x="1135" y="1037"/>
                    <a:pt x="1033" y="1139"/>
                    <a:pt x="908" y="1139"/>
                  </a:cubicBezTo>
                  <a:cubicBezTo>
                    <a:pt x="857" y="1139"/>
                    <a:pt x="809" y="1123"/>
                    <a:pt x="768" y="1091"/>
                  </a:cubicBezTo>
                  <a:cubicBezTo>
                    <a:pt x="761" y="1085"/>
                    <a:pt x="748" y="1087"/>
                    <a:pt x="743" y="1094"/>
                  </a:cubicBezTo>
                  <a:cubicBezTo>
                    <a:pt x="737" y="1101"/>
                    <a:pt x="739" y="1113"/>
                    <a:pt x="746" y="1119"/>
                  </a:cubicBezTo>
                  <a:cubicBezTo>
                    <a:pt x="793" y="1155"/>
                    <a:pt x="848" y="1174"/>
                    <a:pt x="908" y="1174"/>
                  </a:cubicBezTo>
                  <a:cubicBezTo>
                    <a:pt x="1052" y="1174"/>
                    <a:pt x="1170" y="1058"/>
                    <a:pt x="1170" y="913"/>
                  </a:cubicBezTo>
                  <a:cubicBezTo>
                    <a:pt x="1173" y="766"/>
                    <a:pt x="1055" y="650"/>
                    <a:pt x="911" y="650"/>
                  </a:cubicBezTo>
                  <a:moveTo>
                    <a:pt x="266" y="488"/>
                  </a:moveTo>
                  <a:cubicBezTo>
                    <a:pt x="140" y="488"/>
                    <a:pt x="38" y="387"/>
                    <a:pt x="38" y="261"/>
                  </a:cubicBezTo>
                  <a:cubicBezTo>
                    <a:pt x="38" y="136"/>
                    <a:pt x="140" y="34"/>
                    <a:pt x="266" y="34"/>
                  </a:cubicBezTo>
                  <a:cubicBezTo>
                    <a:pt x="391" y="34"/>
                    <a:pt x="493" y="135"/>
                    <a:pt x="493" y="259"/>
                  </a:cubicBezTo>
                  <a:cubicBezTo>
                    <a:pt x="493" y="388"/>
                    <a:pt x="391" y="488"/>
                    <a:pt x="266" y="488"/>
                  </a:cubicBezTo>
                  <a:moveTo>
                    <a:pt x="701" y="756"/>
                  </a:moveTo>
                  <a:lnTo>
                    <a:pt x="678" y="733"/>
                  </a:lnTo>
                  <a:cubicBezTo>
                    <a:pt x="675" y="730"/>
                    <a:pt x="669" y="727"/>
                    <a:pt x="665" y="728"/>
                  </a:cubicBezTo>
                  <a:cubicBezTo>
                    <a:pt x="614" y="731"/>
                    <a:pt x="561" y="731"/>
                    <a:pt x="513" y="728"/>
                  </a:cubicBezTo>
                  <a:cubicBezTo>
                    <a:pt x="509" y="728"/>
                    <a:pt x="503" y="730"/>
                    <a:pt x="500" y="733"/>
                  </a:cubicBezTo>
                  <a:lnTo>
                    <a:pt x="477" y="756"/>
                  </a:lnTo>
                  <a:cubicBezTo>
                    <a:pt x="461" y="734"/>
                    <a:pt x="440" y="715"/>
                    <a:pt x="419" y="699"/>
                  </a:cubicBezTo>
                  <a:lnTo>
                    <a:pt x="442" y="676"/>
                  </a:lnTo>
                  <a:cubicBezTo>
                    <a:pt x="445" y="673"/>
                    <a:pt x="448" y="667"/>
                    <a:pt x="446" y="663"/>
                  </a:cubicBezTo>
                  <a:cubicBezTo>
                    <a:pt x="443" y="613"/>
                    <a:pt x="443" y="562"/>
                    <a:pt x="446" y="510"/>
                  </a:cubicBezTo>
                  <a:cubicBezTo>
                    <a:pt x="446" y="506"/>
                    <a:pt x="445" y="500"/>
                    <a:pt x="442" y="497"/>
                  </a:cubicBezTo>
                  <a:lnTo>
                    <a:pt x="419" y="473"/>
                  </a:lnTo>
                  <a:cubicBezTo>
                    <a:pt x="440" y="457"/>
                    <a:pt x="461" y="439"/>
                    <a:pt x="477" y="417"/>
                  </a:cubicBezTo>
                  <a:lnTo>
                    <a:pt x="500" y="440"/>
                  </a:lnTo>
                  <a:cubicBezTo>
                    <a:pt x="503" y="443"/>
                    <a:pt x="507" y="444"/>
                    <a:pt x="512" y="444"/>
                  </a:cubicBezTo>
                  <a:lnTo>
                    <a:pt x="513" y="444"/>
                  </a:lnTo>
                  <a:cubicBezTo>
                    <a:pt x="564" y="441"/>
                    <a:pt x="617" y="441"/>
                    <a:pt x="665" y="444"/>
                  </a:cubicBezTo>
                  <a:cubicBezTo>
                    <a:pt x="669" y="444"/>
                    <a:pt x="675" y="443"/>
                    <a:pt x="678" y="440"/>
                  </a:cubicBezTo>
                  <a:lnTo>
                    <a:pt x="701" y="417"/>
                  </a:lnTo>
                  <a:cubicBezTo>
                    <a:pt x="717" y="439"/>
                    <a:pt x="736" y="457"/>
                    <a:pt x="759" y="473"/>
                  </a:cubicBezTo>
                  <a:lnTo>
                    <a:pt x="736" y="497"/>
                  </a:lnTo>
                  <a:cubicBezTo>
                    <a:pt x="733" y="500"/>
                    <a:pt x="730" y="506"/>
                    <a:pt x="732" y="510"/>
                  </a:cubicBezTo>
                  <a:cubicBezTo>
                    <a:pt x="735" y="559"/>
                    <a:pt x="735" y="610"/>
                    <a:pt x="732" y="661"/>
                  </a:cubicBezTo>
                  <a:cubicBezTo>
                    <a:pt x="732" y="666"/>
                    <a:pt x="733" y="672"/>
                    <a:pt x="736" y="675"/>
                  </a:cubicBezTo>
                  <a:lnTo>
                    <a:pt x="759" y="698"/>
                  </a:lnTo>
                  <a:cubicBezTo>
                    <a:pt x="736" y="714"/>
                    <a:pt x="717" y="734"/>
                    <a:pt x="701" y="7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375;p49">
              <a:extLst>
                <a:ext uri="{FF2B5EF4-FFF2-40B4-BE49-F238E27FC236}">
                  <a16:creationId xmlns:a16="http://schemas.microsoft.com/office/drawing/2014/main" id="{AFD9C570-6DCD-4C8E-9F0A-1F49725F90F1}"/>
                </a:ext>
              </a:extLst>
            </p:cNvPr>
            <p:cNvSpPr/>
            <p:nvPr/>
          </p:nvSpPr>
          <p:spPr>
            <a:xfrm>
              <a:off x="4283640" y="4488120"/>
              <a:ext cx="56160" cy="13320"/>
            </a:xfrm>
            <a:custGeom>
              <a:avLst/>
              <a:gdLst/>
              <a:ahLst/>
              <a:cxnLst/>
              <a:rect l="l" t="t" r="r" b="b"/>
              <a:pathLst>
                <a:path w="156" h="37" extrusionOk="0">
                  <a:moveTo>
                    <a:pt x="139" y="2"/>
                  </a:moveTo>
                  <a:cubicBezTo>
                    <a:pt x="76" y="-2"/>
                    <a:pt x="19" y="2"/>
                    <a:pt x="16" y="2"/>
                  </a:cubicBezTo>
                  <a:cubicBezTo>
                    <a:pt x="8" y="2"/>
                    <a:pt x="0" y="11"/>
                    <a:pt x="0" y="21"/>
                  </a:cubicBezTo>
                  <a:cubicBezTo>
                    <a:pt x="0" y="30"/>
                    <a:pt x="9" y="37"/>
                    <a:pt x="19" y="37"/>
                  </a:cubicBezTo>
                  <a:cubicBezTo>
                    <a:pt x="19" y="37"/>
                    <a:pt x="76" y="33"/>
                    <a:pt x="137" y="37"/>
                  </a:cubicBezTo>
                  <a:lnTo>
                    <a:pt x="139" y="37"/>
                  </a:lnTo>
                  <a:cubicBezTo>
                    <a:pt x="148" y="37"/>
                    <a:pt x="155" y="30"/>
                    <a:pt x="156" y="21"/>
                  </a:cubicBezTo>
                  <a:cubicBezTo>
                    <a:pt x="156" y="11"/>
                    <a:pt x="149" y="4"/>
                    <a:pt x="139" y="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376;p49">
              <a:extLst>
                <a:ext uri="{FF2B5EF4-FFF2-40B4-BE49-F238E27FC236}">
                  <a16:creationId xmlns:a16="http://schemas.microsoft.com/office/drawing/2014/main" id="{EE9F0694-3C05-44BB-B22A-1297EE79808C}"/>
                </a:ext>
              </a:extLst>
            </p:cNvPr>
            <p:cNvSpPr/>
            <p:nvPr/>
          </p:nvSpPr>
          <p:spPr>
            <a:xfrm>
              <a:off x="4283640" y="4526640"/>
              <a:ext cx="56160" cy="13320"/>
            </a:xfrm>
            <a:custGeom>
              <a:avLst/>
              <a:gdLst/>
              <a:ahLst/>
              <a:cxnLst/>
              <a:rect l="l" t="t" r="r" b="b"/>
              <a:pathLst>
                <a:path w="156" h="37" extrusionOk="0">
                  <a:moveTo>
                    <a:pt x="139" y="2"/>
                  </a:moveTo>
                  <a:cubicBezTo>
                    <a:pt x="76" y="-3"/>
                    <a:pt x="19" y="2"/>
                    <a:pt x="16" y="2"/>
                  </a:cubicBezTo>
                  <a:cubicBezTo>
                    <a:pt x="8" y="2"/>
                    <a:pt x="0" y="10"/>
                    <a:pt x="0" y="21"/>
                  </a:cubicBezTo>
                  <a:cubicBezTo>
                    <a:pt x="0" y="29"/>
                    <a:pt x="9" y="37"/>
                    <a:pt x="18" y="37"/>
                  </a:cubicBezTo>
                  <a:lnTo>
                    <a:pt x="19" y="37"/>
                  </a:lnTo>
                  <a:cubicBezTo>
                    <a:pt x="19" y="37"/>
                    <a:pt x="76" y="32"/>
                    <a:pt x="137" y="37"/>
                  </a:cubicBezTo>
                  <a:cubicBezTo>
                    <a:pt x="146" y="37"/>
                    <a:pt x="155" y="31"/>
                    <a:pt x="156" y="21"/>
                  </a:cubicBezTo>
                  <a:cubicBezTo>
                    <a:pt x="156" y="10"/>
                    <a:pt x="149" y="2"/>
                    <a:pt x="139" y="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377;p49">
              <a:extLst>
                <a:ext uri="{FF2B5EF4-FFF2-40B4-BE49-F238E27FC236}">
                  <a16:creationId xmlns:a16="http://schemas.microsoft.com/office/drawing/2014/main" id="{6108A55C-4751-4954-B635-7ADA4A9B150D}"/>
                </a:ext>
              </a:extLst>
            </p:cNvPr>
            <p:cNvSpPr/>
            <p:nvPr/>
          </p:nvSpPr>
          <p:spPr>
            <a:xfrm>
              <a:off x="4189320" y="462492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8" y="35"/>
                  </a:moveTo>
                  <a:cubicBezTo>
                    <a:pt x="26" y="35"/>
                    <a:pt x="35" y="27"/>
                    <a:pt x="35" y="17"/>
                  </a:cubicBezTo>
                  <a:cubicBezTo>
                    <a:pt x="35" y="7"/>
                    <a:pt x="28" y="0"/>
                    <a:pt x="18" y="0"/>
                  </a:cubicBezTo>
                  <a:cubicBezTo>
                    <a:pt x="7" y="0"/>
                    <a:pt x="0" y="7"/>
                    <a:pt x="0" y="17"/>
                  </a:cubicBezTo>
                  <a:cubicBezTo>
                    <a:pt x="0" y="27"/>
                    <a:pt x="7" y="35"/>
                    <a:pt x="18" y="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378;p49">
              <a:extLst>
                <a:ext uri="{FF2B5EF4-FFF2-40B4-BE49-F238E27FC236}">
                  <a16:creationId xmlns:a16="http://schemas.microsoft.com/office/drawing/2014/main" id="{6BFE6078-B379-4298-8B41-548156AFB256}"/>
                </a:ext>
              </a:extLst>
            </p:cNvPr>
            <p:cNvSpPr/>
            <p:nvPr/>
          </p:nvSpPr>
          <p:spPr>
            <a:xfrm>
              <a:off x="4421880" y="4624920"/>
              <a:ext cx="12240" cy="12600"/>
            </a:xfrm>
            <a:custGeom>
              <a:avLst/>
              <a:gdLst/>
              <a:ahLst/>
              <a:cxnLst/>
              <a:rect l="l" t="t" r="r" b="b"/>
              <a:pathLst>
                <a:path w="34" h="35" extrusionOk="0">
                  <a:moveTo>
                    <a:pt x="17" y="35"/>
                  </a:moveTo>
                  <a:cubicBezTo>
                    <a:pt x="26" y="35"/>
                    <a:pt x="34" y="27"/>
                    <a:pt x="34" y="17"/>
                  </a:cubicBezTo>
                  <a:cubicBezTo>
                    <a:pt x="34" y="8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7"/>
                    <a:pt x="8" y="35"/>
                    <a:pt x="17" y="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379;p49">
              <a:extLst>
                <a:ext uri="{FF2B5EF4-FFF2-40B4-BE49-F238E27FC236}">
                  <a16:creationId xmlns:a16="http://schemas.microsoft.com/office/drawing/2014/main" id="{087A7273-B26C-4D8D-9577-B867008F828B}"/>
                </a:ext>
              </a:extLst>
            </p:cNvPr>
            <p:cNvSpPr/>
            <p:nvPr/>
          </p:nvSpPr>
          <p:spPr>
            <a:xfrm>
              <a:off x="4189320" y="439236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8" y="0"/>
                  </a:moveTo>
                  <a:cubicBezTo>
                    <a:pt x="9" y="0"/>
                    <a:pt x="0" y="8"/>
                    <a:pt x="0" y="18"/>
                  </a:cubicBezTo>
                  <a:cubicBezTo>
                    <a:pt x="0" y="28"/>
                    <a:pt x="7" y="35"/>
                    <a:pt x="18" y="35"/>
                  </a:cubicBezTo>
                  <a:cubicBezTo>
                    <a:pt x="28" y="35"/>
                    <a:pt x="35" y="28"/>
                    <a:pt x="35" y="18"/>
                  </a:cubicBezTo>
                  <a:cubicBezTo>
                    <a:pt x="35" y="8"/>
                    <a:pt x="26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380;p49">
              <a:extLst>
                <a:ext uri="{FF2B5EF4-FFF2-40B4-BE49-F238E27FC236}">
                  <a16:creationId xmlns:a16="http://schemas.microsoft.com/office/drawing/2014/main" id="{0A199F66-6940-4138-91B2-E2789F5F7FB2}"/>
                </a:ext>
              </a:extLst>
            </p:cNvPr>
            <p:cNvSpPr/>
            <p:nvPr/>
          </p:nvSpPr>
          <p:spPr>
            <a:xfrm>
              <a:off x="4421880" y="4392360"/>
              <a:ext cx="12240" cy="12600"/>
            </a:xfrm>
            <a:custGeom>
              <a:avLst/>
              <a:gdLst/>
              <a:ahLst/>
              <a:cxnLst/>
              <a:rect l="l" t="t" r="r" b="b"/>
              <a:pathLst>
                <a:path w="34" h="35" extrusionOk="0">
                  <a:moveTo>
                    <a:pt x="17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7" y="35"/>
                    <a:pt x="17" y="35"/>
                  </a:cubicBezTo>
                  <a:cubicBezTo>
                    <a:pt x="26" y="35"/>
                    <a:pt x="34" y="28"/>
                    <a:pt x="34" y="18"/>
                  </a:cubicBezTo>
                  <a:cubicBezTo>
                    <a:pt x="34" y="8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" name="Google Shape;907;p49">
            <a:extLst>
              <a:ext uri="{FF2B5EF4-FFF2-40B4-BE49-F238E27FC236}">
                <a16:creationId xmlns:a16="http://schemas.microsoft.com/office/drawing/2014/main" id="{10DF91DD-CB11-4A45-B7D4-A1D9F37D4D72}"/>
              </a:ext>
            </a:extLst>
          </p:cNvPr>
          <p:cNvGrpSpPr/>
          <p:nvPr/>
        </p:nvGrpSpPr>
        <p:grpSpPr>
          <a:xfrm>
            <a:off x="3206666" y="2771645"/>
            <a:ext cx="421560" cy="420840"/>
            <a:chOff x="5699880" y="1907640"/>
            <a:chExt cx="421560" cy="420840"/>
          </a:xfrm>
        </p:grpSpPr>
        <p:sp>
          <p:nvSpPr>
            <p:cNvPr id="74" name="Google Shape;908;p49">
              <a:extLst>
                <a:ext uri="{FF2B5EF4-FFF2-40B4-BE49-F238E27FC236}">
                  <a16:creationId xmlns:a16="http://schemas.microsoft.com/office/drawing/2014/main" id="{BC2C09C2-CCE2-43DB-A0A2-766FEC77550F}"/>
                </a:ext>
              </a:extLst>
            </p:cNvPr>
            <p:cNvSpPr/>
            <p:nvPr/>
          </p:nvSpPr>
          <p:spPr>
            <a:xfrm>
              <a:off x="5748120" y="1907640"/>
              <a:ext cx="200880" cy="146880"/>
            </a:xfrm>
            <a:custGeom>
              <a:avLst/>
              <a:gdLst/>
              <a:ahLst/>
              <a:cxnLst/>
              <a:rect l="l" t="t" r="r" b="b"/>
              <a:pathLst>
                <a:path w="558" h="408" extrusionOk="0">
                  <a:moveTo>
                    <a:pt x="5" y="404"/>
                  </a:moveTo>
                  <a:cubicBezTo>
                    <a:pt x="8" y="407"/>
                    <a:pt x="12" y="408"/>
                    <a:pt x="16" y="408"/>
                  </a:cubicBezTo>
                  <a:cubicBezTo>
                    <a:pt x="21" y="408"/>
                    <a:pt x="25" y="407"/>
                    <a:pt x="30" y="403"/>
                  </a:cubicBezTo>
                  <a:cubicBezTo>
                    <a:pt x="120" y="308"/>
                    <a:pt x="266" y="168"/>
                    <a:pt x="454" y="37"/>
                  </a:cubicBezTo>
                  <a:cubicBezTo>
                    <a:pt x="480" y="54"/>
                    <a:pt x="506" y="75"/>
                    <a:pt x="531" y="94"/>
                  </a:cubicBezTo>
                  <a:cubicBezTo>
                    <a:pt x="538" y="100"/>
                    <a:pt x="550" y="98"/>
                    <a:pt x="554" y="91"/>
                  </a:cubicBezTo>
                  <a:cubicBezTo>
                    <a:pt x="560" y="84"/>
                    <a:pt x="558" y="72"/>
                    <a:pt x="551" y="67"/>
                  </a:cubicBezTo>
                  <a:cubicBezTo>
                    <a:pt x="522" y="46"/>
                    <a:pt x="493" y="24"/>
                    <a:pt x="462" y="3"/>
                  </a:cubicBezTo>
                  <a:cubicBezTo>
                    <a:pt x="456" y="-1"/>
                    <a:pt x="449" y="-1"/>
                    <a:pt x="443" y="3"/>
                  </a:cubicBezTo>
                  <a:cubicBezTo>
                    <a:pt x="250" y="139"/>
                    <a:pt x="98" y="283"/>
                    <a:pt x="5" y="381"/>
                  </a:cubicBezTo>
                  <a:cubicBezTo>
                    <a:pt x="-2" y="387"/>
                    <a:pt x="-2" y="397"/>
                    <a:pt x="5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909;p49">
              <a:extLst>
                <a:ext uri="{FF2B5EF4-FFF2-40B4-BE49-F238E27FC236}">
                  <a16:creationId xmlns:a16="http://schemas.microsoft.com/office/drawing/2014/main" id="{2B95D639-ABB1-46D8-A1BB-C3A72A4917C8}"/>
                </a:ext>
              </a:extLst>
            </p:cNvPr>
            <p:cNvSpPr/>
            <p:nvPr/>
          </p:nvSpPr>
          <p:spPr>
            <a:xfrm>
              <a:off x="5699880" y="1940760"/>
              <a:ext cx="421560" cy="387720"/>
            </a:xfrm>
            <a:custGeom>
              <a:avLst/>
              <a:gdLst/>
              <a:ahLst/>
              <a:cxnLst/>
              <a:rect l="l" t="t" r="r" b="b"/>
              <a:pathLst>
                <a:path w="1171" h="1077" extrusionOk="0">
                  <a:moveTo>
                    <a:pt x="1167" y="439"/>
                  </a:moveTo>
                  <a:cubicBezTo>
                    <a:pt x="1166" y="437"/>
                    <a:pt x="1108" y="362"/>
                    <a:pt x="1001" y="254"/>
                  </a:cubicBezTo>
                  <a:cubicBezTo>
                    <a:pt x="1004" y="127"/>
                    <a:pt x="995" y="21"/>
                    <a:pt x="995" y="19"/>
                  </a:cubicBezTo>
                  <a:cubicBezTo>
                    <a:pt x="995" y="12"/>
                    <a:pt x="988" y="5"/>
                    <a:pt x="981" y="3"/>
                  </a:cubicBezTo>
                  <a:cubicBezTo>
                    <a:pt x="978" y="3"/>
                    <a:pt x="927" y="-4"/>
                    <a:pt x="859" y="3"/>
                  </a:cubicBezTo>
                  <a:cubicBezTo>
                    <a:pt x="850" y="5"/>
                    <a:pt x="844" y="10"/>
                    <a:pt x="844" y="19"/>
                  </a:cubicBezTo>
                  <a:cubicBezTo>
                    <a:pt x="844" y="19"/>
                    <a:pt x="841" y="51"/>
                    <a:pt x="840" y="101"/>
                  </a:cubicBezTo>
                  <a:cubicBezTo>
                    <a:pt x="810" y="75"/>
                    <a:pt x="780" y="50"/>
                    <a:pt x="746" y="24"/>
                  </a:cubicBezTo>
                  <a:cubicBezTo>
                    <a:pt x="739" y="18"/>
                    <a:pt x="729" y="19"/>
                    <a:pt x="722" y="26"/>
                  </a:cubicBezTo>
                  <a:cubicBezTo>
                    <a:pt x="716" y="34"/>
                    <a:pt x="717" y="44"/>
                    <a:pt x="725" y="51"/>
                  </a:cubicBezTo>
                  <a:cubicBezTo>
                    <a:pt x="952" y="233"/>
                    <a:pt x="1097" y="408"/>
                    <a:pt x="1132" y="452"/>
                  </a:cubicBezTo>
                  <a:cubicBezTo>
                    <a:pt x="1122" y="465"/>
                    <a:pt x="1103" y="487"/>
                    <a:pt x="1081" y="500"/>
                  </a:cubicBezTo>
                  <a:cubicBezTo>
                    <a:pt x="1035" y="448"/>
                    <a:pt x="815" y="203"/>
                    <a:pt x="596" y="48"/>
                  </a:cubicBezTo>
                  <a:cubicBezTo>
                    <a:pt x="590" y="44"/>
                    <a:pt x="582" y="44"/>
                    <a:pt x="576" y="48"/>
                  </a:cubicBezTo>
                  <a:cubicBezTo>
                    <a:pt x="357" y="204"/>
                    <a:pt x="137" y="448"/>
                    <a:pt x="91" y="500"/>
                  </a:cubicBezTo>
                  <a:cubicBezTo>
                    <a:pt x="69" y="487"/>
                    <a:pt x="50" y="465"/>
                    <a:pt x="40" y="452"/>
                  </a:cubicBezTo>
                  <a:cubicBezTo>
                    <a:pt x="51" y="437"/>
                    <a:pt x="75" y="410"/>
                    <a:pt x="108" y="372"/>
                  </a:cubicBezTo>
                  <a:cubicBezTo>
                    <a:pt x="114" y="364"/>
                    <a:pt x="114" y="354"/>
                    <a:pt x="107" y="347"/>
                  </a:cubicBezTo>
                  <a:cubicBezTo>
                    <a:pt x="99" y="341"/>
                    <a:pt x="89" y="341"/>
                    <a:pt x="82" y="348"/>
                  </a:cubicBezTo>
                  <a:cubicBezTo>
                    <a:pt x="31" y="405"/>
                    <a:pt x="5" y="439"/>
                    <a:pt x="3" y="440"/>
                  </a:cubicBezTo>
                  <a:cubicBezTo>
                    <a:pt x="-1" y="446"/>
                    <a:pt x="-1" y="453"/>
                    <a:pt x="3" y="461"/>
                  </a:cubicBezTo>
                  <a:cubicBezTo>
                    <a:pt x="5" y="464"/>
                    <a:pt x="40" y="515"/>
                    <a:pt x="86" y="536"/>
                  </a:cubicBezTo>
                  <a:cubicBezTo>
                    <a:pt x="94" y="539"/>
                    <a:pt x="101" y="538"/>
                    <a:pt x="107" y="532"/>
                  </a:cubicBezTo>
                  <a:cubicBezTo>
                    <a:pt x="107" y="532"/>
                    <a:pt x="117" y="520"/>
                    <a:pt x="133" y="503"/>
                  </a:cubicBezTo>
                  <a:cubicBezTo>
                    <a:pt x="129" y="606"/>
                    <a:pt x="126" y="799"/>
                    <a:pt x="134" y="1024"/>
                  </a:cubicBezTo>
                  <a:cubicBezTo>
                    <a:pt x="91" y="1020"/>
                    <a:pt x="66" y="1017"/>
                    <a:pt x="65" y="1017"/>
                  </a:cubicBezTo>
                  <a:cubicBezTo>
                    <a:pt x="56" y="1016"/>
                    <a:pt x="47" y="1023"/>
                    <a:pt x="46" y="1032"/>
                  </a:cubicBezTo>
                  <a:cubicBezTo>
                    <a:pt x="44" y="1040"/>
                    <a:pt x="51" y="1049"/>
                    <a:pt x="60" y="1051"/>
                  </a:cubicBezTo>
                  <a:cubicBezTo>
                    <a:pt x="62" y="1051"/>
                    <a:pt x="281" y="1077"/>
                    <a:pt x="585" y="1077"/>
                  </a:cubicBezTo>
                  <a:cubicBezTo>
                    <a:pt x="890" y="1077"/>
                    <a:pt x="1108" y="1051"/>
                    <a:pt x="1109" y="1051"/>
                  </a:cubicBezTo>
                  <a:cubicBezTo>
                    <a:pt x="1118" y="1049"/>
                    <a:pt x="1126" y="1040"/>
                    <a:pt x="1124" y="1032"/>
                  </a:cubicBezTo>
                  <a:cubicBezTo>
                    <a:pt x="1123" y="1023"/>
                    <a:pt x="1113" y="1016"/>
                    <a:pt x="1105" y="1017"/>
                  </a:cubicBezTo>
                  <a:cubicBezTo>
                    <a:pt x="1105" y="1017"/>
                    <a:pt x="1079" y="1020"/>
                    <a:pt x="1035" y="1024"/>
                  </a:cubicBezTo>
                  <a:cubicBezTo>
                    <a:pt x="1036" y="994"/>
                    <a:pt x="1038" y="963"/>
                    <a:pt x="1038" y="933"/>
                  </a:cubicBezTo>
                  <a:cubicBezTo>
                    <a:pt x="1038" y="924"/>
                    <a:pt x="1031" y="915"/>
                    <a:pt x="1022" y="915"/>
                  </a:cubicBezTo>
                  <a:cubicBezTo>
                    <a:pt x="1014" y="915"/>
                    <a:pt x="1004" y="922"/>
                    <a:pt x="1004" y="931"/>
                  </a:cubicBezTo>
                  <a:cubicBezTo>
                    <a:pt x="1003" y="963"/>
                    <a:pt x="1003" y="995"/>
                    <a:pt x="1001" y="1027"/>
                  </a:cubicBezTo>
                  <a:cubicBezTo>
                    <a:pt x="910" y="1035"/>
                    <a:pt x="762" y="1043"/>
                    <a:pt x="586" y="1043"/>
                  </a:cubicBezTo>
                  <a:cubicBezTo>
                    <a:pt x="410" y="1043"/>
                    <a:pt x="263" y="1035"/>
                    <a:pt x="169" y="1027"/>
                  </a:cubicBezTo>
                  <a:cubicBezTo>
                    <a:pt x="156" y="718"/>
                    <a:pt x="168" y="496"/>
                    <a:pt x="169" y="462"/>
                  </a:cubicBezTo>
                  <a:cubicBezTo>
                    <a:pt x="255" y="369"/>
                    <a:pt x="420" y="200"/>
                    <a:pt x="585" y="82"/>
                  </a:cubicBezTo>
                  <a:cubicBezTo>
                    <a:pt x="749" y="201"/>
                    <a:pt x="912" y="369"/>
                    <a:pt x="1000" y="462"/>
                  </a:cubicBezTo>
                  <a:cubicBezTo>
                    <a:pt x="1001" y="493"/>
                    <a:pt x="1009" y="638"/>
                    <a:pt x="1006" y="848"/>
                  </a:cubicBezTo>
                  <a:cubicBezTo>
                    <a:pt x="1006" y="857"/>
                    <a:pt x="1013" y="866"/>
                    <a:pt x="1023" y="866"/>
                  </a:cubicBezTo>
                  <a:lnTo>
                    <a:pt x="1023" y="866"/>
                  </a:lnTo>
                  <a:cubicBezTo>
                    <a:pt x="1032" y="866"/>
                    <a:pt x="1041" y="858"/>
                    <a:pt x="1041" y="848"/>
                  </a:cubicBezTo>
                  <a:cubicBezTo>
                    <a:pt x="1044" y="688"/>
                    <a:pt x="1039" y="564"/>
                    <a:pt x="1036" y="501"/>
                  </a:cubicBezTo>
                  <a:cubicBezTo>
                    <a:pt x="1054" y="520"/>
                    <a:pt x="1062" y="531"/>
                    <a:pt x="1062" y="532"/>
                  </a:cubicBezTo>
                  <a:cubicBezTo>
                    <a:pt x="1065" y="536"/>
                    <a:pt x="1071" y="538"/>
                    <a:pt x="1076" y="538"/>
                  </a:cubicBezTo>
                  <a:cubicBezTo>
                    <a:pt x="1079" y="538"/>
                    <a:pt x="1080" y="538"/>
                    <a:pt x="1083" y="536"/>
                  </a:cubicBezTo>
                  <a:cubicBezTo>
                    <a:pt x="1130" y="515"/>
                    <a:pt x="1164" y="462"/>
                    <a:pt x="1166" y="461"/>
                  </a:cubicBezTo>
                  <a:cubicBezTo>
                    <a:pt x="1172" y="452"/>
                    <a:pt x="1172" y="445"/>
                    <a:pt x="1167" y="439"/>
                  </a:cubicBezTo>
                  <a:moveTo>
                    <a:pt x="968" y="220"/>
                  </a:moveTo>
                  <a:cubicBezTo>
                    <a:pt x="939" y="191"/>
                    <a:pt x="907" y="162"/>
                    <a:pt x="872" y="130"/>
                  </a:cubicBezTo>
                  <a:cubicBezTo>
                    <a:pt x="873" y="88"/>
                    <a:pt x="875" y="54"/>
                    <a:pt x="876" y="37"/>
                  </a:cubicBezTo>
                  <a:cubicBezTo>
                    <a:pt x="914" y="34"/>
                    <a:pt x="946" y="35"/>
                    <a:pt x="962" y="37"/>
                  </a:cubicBezTo>
                  <a:cubicBezTo>
                    <a:pt x="965" y="64"/>
                    <a:pt x="969" y="136"/>
                    <a:pt x="968" y="2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910;p49">
              <a:extLst>
                <a:ext uri="{FF2B5EF4-FFF2-40B4-BE49-F238E27FC236}">
                  <a16:creationId xmlns:a16="http://schemas.microsoft.com/office/drawing/2014/main" id="{7B4B7BC4-0336-42FF-A59A-D726B4AE7262}"/>
                </a:ext>
              </a:extLst>
            </p:cNvPr>
            <p:cNvSpPr/>
            <p:nvPr/>
          </p:nvSpPr>
          <p:spPr>
            <a:xfrm>
              <a:off x="5863680" y="2121120"/>
              <a:ext cx="94320" cy="95040"/>
            </a:xfrm>
            <a:custGeom>
              <a:avLst/>
              <a:gdLst/>
              <a:ahLst/>
              <a:cxnLst/>
              <a:rect l="l" t="t" r="r" b="b"/>
              <a:pathLst>
                <a:path w="262" h="264" extrusionOk="0">
                  <a:moveTo>
                    <a:pt x="242" y="3"/>
                  </a:moveTo>
                  <a:cubicBezTo>
                    <a:pt x="213" y="2"/>
                    <a:pt x="182" y="0"/>
                    <a:pt x="151" y="0"/>
                  </a:cubicBezTo>
                  <a:lnTo>
                    <a:pt x="151" y="0"/>
                  </a:lnTo>
                  <a:cubicBezTo>
                    <a:pt x="143" y="0"/>
                    <a:pt x="134" y="8"/>
                    <a:pt x="134" y="18"/>
                  </a:cubicBezTo>
                  <a:cubicBezTo>
                    <a:pt x="134" y="27"/>
                    <a:pt x="141" y="35"/>
                    <a:pt x="151" y="35"/>
                  </a:cubicBezTo>
                  <a:cubicBezTo>
                    <a:pt x="176" y="35"/>
                    <a:pt x="201" y="37"/>
                    <a:pt x="224" y="38"/>
                  </a:cubicBezTo>
                  <a:cubicBezTo>
                    <a:pt x="229" y="113"/>
                    <a:pt x="227" y="178"/>
                    <a:pt x="224" y="226"/>
                  </a:cubicBezTo>
                  <a:cubicBezTo>
                    <a:pt x="176" y="229"/>
                    <a:pt x="111" y="231"/>
                    <a:pt x="36" y="226"/>
                  </a:cubicBezTo>
                  <a:cubicBezTo>
                    <a:pt x="32" y="152"/>
                    <a:pt x="33" y="86"/>
                    <a:pt x="36" y="38"/>
                  </a:cubicBezTo>
                  <a:cubicBezTo>
                    <a:pt x="47" y="38"/>
                    <a:pt x="58" y="37"/>
                    <a:pt x="68" y="37"/>
                  </a:cubicBezTo>
                  <a:cubicBezTo>
                    <a:pt x="77" y="37"/>
                    <a:pt x="86" y="28"/>
                    <a:pt x="84" y="19"/>
                  </a:cubicBezTo>
                  <a:cubicBezTo>
                    <a:pt x="84" y="11"/>
                    <a:pt x="76" y="2"/>
                    <a:pt x="67" y="3"/>
                  </a:cubicBezTo>
                  <a:cubicBezTo>
                    <a:pt x="51" y="3"/>
                    <a:pt x="35" y="5"/>
                    <a:pt x="19" y="6"/>
                  </a:cubicBezTo>
                  <a:cubicBezTo>
                    <a:pt x="10" y="6"/>
                    <a:pt x="3" y="14"/>
                    <a:pt x="3" y="22"/>
                  </a:cubicBezTo>
                  <a:cubicBezTo>
                    <a:pt x="0" y="75"/>
                    <a:pt x="-3" y="155"/>
                    <a:pt x="3" y="245"/>
                  </a:cubicBezTo>
                  <a:cubicBezTo>
                    <a:pt x="3" y="254"/>
                    <a:pt x="10" y="261"/>
                    <a:pt x="19" y="261"/>
                  </a:cubicBezTo>
                  <a:cubicBezTo>
                    <a:pt x="57" y="264"/>
                    <a:pt x="93" y="264"/>
                    <a:pt x="127" y="264"/>
                  </a:cubicBezTo>
                  <a:cubicBezTo>
                    <a:pt x="172" y="264"/>
                    <a:pt x="211" y="263"/>
                    <a:pt x="242" y="261"/>
                  </a:cubicBezTo>
                  <a:cubicBezTo>
                    <a:pt x="251" y="261"/>
                    <a:pt x="258" y="254"/>
                    <a:pt x="258" y="245"/>
                  </a:cubicBezTo>
                  <a:cubicBezTo>
                    <a:pt x="261" y="193"/>
                    <a:pt x="264" y="113"/>
                    <a:pt x="258" y="22"/>
                  </a:cubicBezTo>
                  <a:cubicBezTo>
                    <a:pt x="258" y="11"/>
                    <a:pt x="251" y="5"/>
                    <a:pt x="242" y="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911;p49">
              <a:extLst>
                <a:ext uri="{FF2B5EF4-FFF2-40B4-BE49-F238E27FC236}">
                  <a16:creationId xmlns:a16="http://schemas.microsoft.com/office/drawing/2014/main" id="{7CDA5F66-4F86-4339-836F-4D2F765A0A5E}"/>
                </a:ext>
              </a:extLst>
            </p:cNvPr>
            <p:cNvSpPr/>
            <p:nvPr/>
          </p:nvSpPr>
          <p:spPr>
            <a:xfrm>
              <a:off x="5789160" y="2045880"/>
              <a:ext cx="244440" cy="24444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628" y="310"/>
                  </a:moveTo>
                  <a:cubicBezTo>
                    <a:pt x="656" y="310"/>
                    <a:pt x="679" y="287"/>
                    <a:pt x="679" y="259"/>
                  </a:cubicBezTo>
                  <a:cubicBezTo>
                    <a:pt x="679" y="231"/>
                    <a:pt x="656" y="208"/>
                    <a:pt x="628" y="208"/>
                  </a:cubicBezTo>
                  <a:cubicBezTo>
                    <a:pt x="606" y="208"/>
                    <a:pt x="587" y="223"/>
                    <a:pt x="580" y="243"/>
                  </a:cubicBezTo>
                  <a:lnTo>
                    <a:pt x="554" y="243"/>
                  </a:lnTo>
                  <a:cubicBezTo>
                    <a:pt x="552" y="212"/>
                    <a:pt x="549" y="180"/>
                    <a:pt x="545" y="148"/>
                  </a:cubicBezTo>
                  <a:cubicBezTo>
                    <a:pt x="544" y="141"/>
                    <a:pt x="538" y="134"/>
                    <a:pt x="530" y="134"/>
                  </a:cubicBezTo>
                  <a:cubicBezTo>
                    <a:pt x="498" y="129"/>
                    <a:pt x="466" y="126"/>
                    <a:pt x="436" y="125"/>
                  </a:cubicBezTo>
                  <a:lnTo>
                    <a:pt x="436" y="99"/>
                  </a:lnTo>
                  <a:cubicBezTo>
                    <a:pt x="456" y="91"/>
                    <a:pt x="471" y="72"/>
                    <a:pt x="471" y="51"/>
                  </a:cubicBezTo>
                  <a:cubicBezTo>
                    <a:pt x="471" y="23"/>
                    <a:pt x="448" y="0"/>
                    <a:pt x="420" y="0"/>
                  </a:cubicBezTo>
                  <a:cubicBezTo>
                    <a:pt x="393" y="0"/>
                    <a:pt x="369" y="23"/>
                    <a:pt x="369" y="51"/>
                  </a:cubicBezTo>
                  <a:cubicBezTo>
                    <a:pt x="369" y="72"/>
                    <a:pt x="383" y="91"/>
                    <a:pt x="404" y="99"/>
                  </a:cubicBezTo>
                  <a:lnTo>
                    <a:pt x="404" y="123"/>
                  </a:lnTo>
                  <a:cubicBezTo>
                    <a:pt x="357" y="122"/>
                    <a:pt x="313" y="122"/>
                    <a:pt x="275" y="123"/>
                  </a:cubicBezTo>
                  <a:lnTo>
                    <a:pt x="275" y="99"/>
                  </a:lnTo>
                  <a:cubicBezTo>
                    <a:pt x="296" y="91"/>
                    <a:pt x="310" y="72"/>
                    <a:pt x="310" y="51"/>
                  </a:cubicBezTo>
                  <a:cubicBezTo>
                    <a:pt x="310" y="23"/>
                    <a:pt x="287" y="0"/>
                    <a:pt x="259" y="0"/>
                  </a:cubicBezTo>
                  <a:cubicBezTo>
                    <a:pt x="232" y="0"/>
                    <a:pt x="208" y="23"/>
                    <a:pt x="208" y="51"/>
                  </a:cubicBezTo>
                  <a:cubicBezTo>
                    <a:pt x="208" y="72"/>
                    <a:pt x="223" y="91"/>
                    <a:pt x="243" y="99"/>
                  </a:cubicBezTo>
                  <a:lnTo>
                    <a:pt x="243" y="125"/>
                  </a:lnTo>
                  <a:cubicBezTo>
                    <a:pt x="185" y="128"/>
                    <a:pt x="149" y="134"/>
                    <a:pt x="149" y="134"/>
                  </a:cubicBezTo>
                  <a:cubicBezTo>
                    <a:pt x="141" y="135"/>
                    <a:pt x="136" y="141"/>
                    <a:pt x="134" y="148"/>
                  </a:cubicBezTo>
                  <a:cubicBezTo>
                    <a:pt x="134" y="150"/>
                    <a:pt x="130" y="186"/>
                    <a:pt x="125" y="243"/>
                  </a:cubicBezTo>
                  <a:lnTo>
                    <a:pt x="99" y="243"/>
                  </a:lnTo>
                  <a:cubicBezTo>
                    <a:pt x="92" y="223"/>
                    <a:pt x="73" y="208"/>
                    <a:pt x="51" y="208"/>
                  </a:cubicBezTo>
                  <a:cubicBezTo>
                    <a:pt x="23" y="208"/>
                    <a:pt x="0" y="231"/>
                    <a:pt x="0" y="259"/>
                  </a:cubicBezTo>
                  <a:cubicBezTo>
                    <a:pt x="0" y="287"/>
                    <a:pt x="23" y="310"/>
                    <a:pt x="51" y="310"/>
                  </a:cubicBezTo>
                  <a:cubicBezTo>
                    <a:pt x="73" y="310"/>
                    <a:pt x="92" y="295"/>
                    <a:pt x="99" y="275"/>
                  </a:cubicBezTo>
                  <a:lnTo>
                    <a:pt x="122" y="275"/>
                  </a:lnTo>
                  <a:cubicBezTo>
                    <a:pt x="121" y="313"/>
                    <a:pt x="121" y="357"/>
                    <a:pt x="122" y="403"/>
                  </a:cubicBezTo>
                  <a:lnTo>
                    <a:pt x="99" y="403"/>
                  </a:lnTo>
                  <a:cubicBezTo>
                    <a:pt x="92" y="383"/>
                    <a:pt x="73" y="368"/>
                    <a:pt x="51" y="368"/>
                  </a:cubicBezTo>
                  <a:cubicBezTo>
                    <a:pt x="23" y="368"/>
                    <a:pt x="0" y="391"/>
                    <a:pt x="0" y="419"/>
                  </a:cubicBezTo>
                  <a:cubicBezTo>
                    <a:pt x="0" y="446"/>
                    <a:pt x="23" y="470"/>
                    <a:pt x="51" y="470"/>
                  </a:cubicBezTo>
                  <a:cubicBezTo>
                    <a:pt x="73" y="470"/>
                    <a:pt x="92" y="456"/>
                    <a:pt x="99" y="435"/>
                  </a:cubicBezTo>
                  <a:lnTo>
                    <a:pt x="124" y="435"/>
                  </a:lnTo>
                  <a:cubicBezTo>
                    <a:pt x="125" y="466"/>
                    <a:pt x="128" y="498"/>
                    <a:pt x="133" y="530"/>
                  </a:cubicBezTo>
                  <a:cubicBezTo>
                    <a:pt x="134" y="537"/>
                    <a:pt x="140" y="545"/>
                    <a:pt x="147" y="545"/>
                  </a:cubicBezTo>
                  <a:cubicBezTo>
                    <a:pt x="179" y="549"/>
                    <a:pt x="211" y="552"/>
                    <a:pt x="242" y="553"/>
                  </a:cubicBezTo>
                  <a:lnTo>
                    <a:pt x="242" y="579"/>
                  </a:lnTo>
                  <a:cubicBezTo>
                    <a:pt x="222" y="587"/>
                    <a:pt x="207" y="606"/>
                    <a:pt x="207" y="628"/>
                  </a:cubicBezTo>
                  <a:cubicBezTo>
                    <a:pt x="207" y="655"/>
                    <a:pt x="230" y="679"/>
                    <a:pt x="258" y="679"/>
                  </a:cubicBezTo>
                  <a:cubicBezTo>
                    <a:pt x="286" y="679"/>
                    <a:pt x="309" y="655"/>
                    <a:pt x="309" y="628"/>
                  </a:cubicBezTo>
                  <a:cubicBezTo>
                    <a:pt x="309" y="606"/>
                    <a:pt x="294" y="587"/>
                    <a:pt x="274" y="579"/>
                  </a:cubicBezTo>
                  <a:lnTo>
                    <a:pt x="274" y="555"/>
                  </a:lnTo>
                  <a:cubicBezTo>
                    <a:pt x="294" y="556"/>
                    <a:pt x="315" y="556"/>
                    <a:pt x="334" y="556"/>
                  </a:cubicBezTo>
                  <a:cubicBezTo>
                    <a:pt x="358" y="556"/>
                    <a:pt x="380" y="556"/>
                    <a:pt x="401" y="555"/>
                  </a:cubicBezTo>
                  <a:lnTo>
                    <a:pt x="401" y="579"/>
                  </a:lnTo>
                  <a:cubicBezTo>
                    <a:pt x="380" y="587"/>
                    <a:pt x="366" y="606"/>
                    <a:pt x="366" y="628"/>
                  </a:cubicBezTo>
                  <a:cubicBezTo>
                    <a:pt x="366" y="655"/>
                    <a:pt x="390" y="679"/>
                    <a:pt x="417" y="679"/>
                  </a:cubicBezTo>
                  <a:cubicBezTo>
                    <a:pt x="445" y="679"/>
                    <a:pt x="468" y="655"/>
                    <a:pt x="468" y="628"/>
                  </a:cubicBezTo>
                  <a:cubicBezTo>
                    <a:pt x="468" y="606"/>
                    <a:pt x="453" y="587"/>
                    <a:pt x="433" y="579"/>
                  </a:cubicBezTo>
                  <a:lnTo>
                    <a:pt x="433" y="553"/>
                  </a:lnTo>
                  <a:cubicBezTo>
                    <a:pt x="490" y="550"/>
                    <a:pt x="526" y="545"/>
                    <a:pt x="527" y="545"/>
                  </a:cubicBezTo>
                  <a:cubicBezTo>
                    <a:pt x="535" y="543"/>
                    <a:pt x="541" y="537"/>
                    <a:pt x="542" y="530"/>
                  </a:cubicBezTo>
                  <a:cubicBezTo>
                    <a:pt x="542" y="528"/>
                    <a:pt x="546" y="492"/>
                    <a:pt x="551" y="435"/>
                  </a:cubicBezTo>
                  <a:lnTo>
                    <a:pt x="577" y="435"/>
                  </a:lnTo>
                  <a:cubicBezTo>
                    <a:pt x="584" y="456"/>
                    <a:pt x="603" y="470"/>
                    <a:pt x="625" y="470"/>
                  </a:cubicBezTo>
                  <a:cubicBezTo>
                    <a:pt x="653" y="470"/>
                    <a:pt x="676" y="446"/>
                    <a:pt x="676" y="419"/>
                  </a:cubicBezTo>
                  <a:cubicBezTo>
                    <a:pt x="676" y="391"/>
                    <a:pt x="653" y="368"/>
                    <a:pt x="625" y="368"/>
                  </a:cubicBezTo>
                  <a:cubicBezTo>
                    <a:pt x="603" y="368"/>
                    <a:pt x="584" y="383"/>
                    <a:pt x="577" y="403"/>
                  </a:cubicBezTo>
                  <a:lnTo>
                    <a:pt x="552" y="403"/>
                  </a:lnTo>
                  <a:cubicBezTo>
                    <a:pt x="554" y="365"/>
                    <a:pt x="554" y="322"/>
                    <a:pt x="552" y="275"/>
                  </a:cubicBezTo>
                  <a:lnTo>
                    <a:pt x="577" y="275"/>
                  </a:lnTo>
                  <a:cubicBezTo>
                    <a:pt x="587" y="297"/>
                    <a:pt x="606" y="310"/>
                    <a:pt x="628" y="310"/>
                  </a:cubicBezTo>
                  <a:moveTo>
                    <a:pt x="628" y="241"/>
                  </a:moveTo>
                  <a:cubicBezTo>
                    <a:pt x="637" y="241"/>
                    <a:pt x="646" y="249"/>
                    <a:pt x="646" y="259"/>
                  </a:cubicBezTo>
                  <a:cubicBezTo>
                    <a:pt x="646" y="269"/>
                    <a:pt x="638" y="276"/>
                    <a:pt x="628" y="276"/>
                  </a:cubicBezTo>
                  <a:cubicBezTo>
                    <a:pt x="619" y="276"/>
                    <a:pt x="611" y="269"/>
                    <a:pt x="611" y="259"/>
                  </a:cubicBezTo>
                  <a:cubicBezTo>
                    <a:pt x="611" y="249"/>
                    <a:pt x="619" y="241"/>
                    <a:pt x="628" y="241"/>
                  </a:cubicBezTo>
                  <a:moveTo>
                    <a:pt x="48" y="276"/>
                  </a:moveTo>
                  <a:cubicBezTo>
                    <a:pt x="39" y="276"/>
                    <a:pt x="31" y="269"/>
                    <a:pt x="31" y="259"/>
                  </a:cubicBezTo>
                  <a:cubicBezTo>
                    <a:pt x="31" y="249"/>
                    <a:pt x="38" y="241"/>
                    <a:pt x="48" y="241"/>
                  </a:cubicBezTo>
                  <a:cubicBezTo>
                    <a:pt x="57" y="241"/>
                    <a:pt x="66" y="249"/>
                    <a:pt x="66" y="259"/>
                  </a:cubicBezTo>
                  <a:cubicBezTo>
                    <a:pt x="66" y="269"/>
                    <a:pt x="58" y="276"/>
                    <a:pt x="48" y="276"/>
                  </a:cubicBezTo>
                  <a:moveTo>
                    <a:pt x="48" y="438"/>
                  </a:moveTo>
                  <a:cubicBezTo>
                    <a:pt x="39" y="438"/>
                    <a:pt x="31" y="431"/>
                    <a:pt x="31" y="421"/>
                  </a:cubicBezTo>
                  <a:cubicBezTo>
                    <a:pt x="31" y="410"/>
                    <a:pt x="38" y="403"/>
                    <a:pt x="48" y="403"/>
                  </a:cubicBezTo>
                  <a:cubicBezTo>
                    <a:pt x="57" y="403"/>
                    <a:pt x="66" y="410"/>
                    <a:pt x="66" y="421"/>
                  </a:cubicBezTo>
                  <a:cubicBezTo>
                    <a:pt x="66" y="431"/>
                    <a:pt x="58" y="438"/>
                    <a:pt x="48" y="438"/>
                  </a:cubicBezTo>
                  <a:moveTo>
                    <a:pt x="420" y="33"/>
                  </a:moveTo>
                  <a:cubicBezTo>
                    <a:pt x="428" y="33"/>
                    <a:pt x="437" y="40"/>
                    <a:pt x="437" y="51"/>
                  </a:cubicBezTo>
                  <a:cubicBezTo>
                    <a:pt x="437" y="61"/>
                    <a:pt x="430" y="68"/>
                    <a:pt x="420" y="68"/>
                  </a:cubicBezTo>
                  <a:cubicBezTo>
                    <a:pt x="411" y="68"/>
                    <a:pt x="402" y="61"/>
                    <a:pt x="402" y="51"/>
                  </a:cubicBezTo>
                  <a:cubicBezTo>
                    <a:pt x="402" y="40"/>
                    <a:pt x="409" y="33"/>
                    <a:pt x="420" y="33"/>
                  </a:cubicBezTo>
                  <a:moveTo>
                    <a:pt x="258" y="33"/>
                  </a:moveTo>
                  <a:cubicBezTo>
                    <a:pt x="267" y="33"/>
                    <a:pt x="275" y="40"/>
                    <a:pt x="275" y="51"/>
                  </a:cubicBezTo>
                  <a:cubicBezTo>
                    <a:pt x="275" y="61"/>
                    <a:pt x="268" y="68"/>
                    <a:pt x="258" y="68"/>
                  </a:cubicBezTo>
                  <a:cubicBezTo>
                    <a:pt x="248" y="68"/>
                    <a:pt x="240" y="61"/>
                    <a:pt x="240" y="51"/>
                  </a:cubicBezTo>
                  <a:cubicBezTo>
                    <a:pt x="240" y="40"/>
                    <a:pt x="248" y="33"/>
                    <a:pt x="258" y="33"/>
                  </a:cubicBezTo>
                  <a:moveTo>
                    <a:pt x="258" y="648"/>
                  </a:moveTo>
                  <a:cubicBezTo>
                    <a:pt x="249" y="648"/>
                    <a:pt x="240" y="640"/>
                    <a:pt x="240" y="630"/>
                  </a:cubicBezTo>
                  <a:cubicBezTo>
                    <a:pt x="240" y="619"/>
                    <a:pt x="248" y="613"/>
                    <a:pt x="258" y="613"/>
                  </a:cubicBezTo>
                  <a:cubicBezTo>
                    <a:pt x="268" y="613"/>
                    <a:pt x="275" y="620"/>
                    <a:pt x="275" y="630"/>
                  </a:cubicBezTo>
                  <a:cubicBezTo>
                    <a:pt x="274" y="641"/>
                    <a:pt x="267" y="648"/>
                    <a:pt x="258" y="648"/>
                  </a:cubicBezTo>
                  <a:moveTo>
                    <a:pt x="420" y="648"/>
                  </a:moveTo>
                  <a:cubicBezTo>
                    <a:pt x="411" y="648"/>
                    <a:pt x="402" y="640"/>
                    <a:pt x="402" y="630"/>
                  </a:cubicBezTo>
                  <a:cubicBezTo>
                    <a:pt x="402" y="619"/>
                    <a:pt x="409" y="613"/>
                    <a:pt x="420" y="613"/>
                  </a:cubicBezTo>
                  <a:cubicBezTo>
                    <a:pt x="428" y="613"/>
                    <a:pt x="437" y="619"/>
                    <a:pt x="437" y="630"/>
                  </a:cubicBezTo>
                  <a:cubicBezTo>
                    <a:pt x="437" y="640"/>
                    <a:pt x="428" y="648"/>
                    <a:pt x="420" y="648"/>
                  </a:cubicBezTo>
                  <a:moveTo>
                    <a:pt x="513" y="515"/>
                  </a:moveTo>
                  <a:cubicBezTo>
                    <a:pt x="469" y="520"/>
                    <a:pt x="324" y="534"/>
                    <a:pt x="163" y="515"/>
                  </a:cubicBezTo>
                  <a:cubicBezTo>
                    <a:pt x="144" y="355"/>
                    <a:pt x="159" y="208"/>
                    <a:pt x="163" y="164"/>
                  </a:cubicBezTo>
                  <a:cubicBezTo>
                    <a:pt x="207" y="160"/>
                    <a:pt x="353" y="145"/>
                    <a:pt x="513" y="164"/>
                  </a:cubicBezTo>
                  <a:cubicBezTo>
                    <a:pt x="532" y="326"/>
                    <a:pt x="519" y="472"/>
                    <a:pt x="513" y="515"/>
                  </a:cubicBezTo>
                  <a:moveTo>
                    <a:pt x="628" y="405"/>
                  </a:moveTo>
                  <a:cubicBezTo>
                    <a:pt x="637" y="405"/>
                    <a:pt x="646" y="412"/>
                    <a:pt x="646" y="422"/>
                  </a:cubicBezTo>
                  <a:cubicBezTo>
                    <a:pt x="646" y="431"/>
                    <a:pt x="638" y="440"/>
                    <a:pt x="628" y="440"/>
                  </a:cubicBezTo>
                  <a:cubicBezTo>
                    <a:pt x="619" y="440"/>
                    <a:pt x="611" y="432"/>
                    <a:pt x="611" y="422"/>
                  </a:cubicBezTo>
                  <a:cubicBezTo>
                    <a:pt x="611" y="412"/>
                    <a:pt x="619" y="405"/>
                    <a:pt x="62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912;p49">
              <a:extLst>
                <a:ext uri="{FF2B5EF4-FFF2-40B4-BE49-F238E27FC236}">
                  <a16:creationId xmlns:a16="http://schemas.microsoft.com/office/drawing/2014/main" id="{C8FD5A29-E399-4995-B6D1-FE9D05A2D824}"/>
                </a:ext>
              </a:extLst>
            </p:cNvPr>
            <p:cNvSpPr/>
            <p:nvPr/>
          </p:nvSpPr>
          <p:spPr>
            <a:xfrm>
              <a:off x="5890320" y="214848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8"/>
                  </a:moveTo>
                  <a:cubicBezTo>
                    <a:pt x="35" y="21"/>
                    <a:pt x="35" y="23"/>
                    <a:pt x="33" y="26"/>
                  </a:cubicBezTo>
                  <a:cubicBezTo>
                    <a:pt x="32" y="28"/>
                    <a:pt x="30" y="31"/>
                    <a:pt x="27" y="33"/>
                  </a:cubicBezTo>
                  <a:cubicBezTo>
                    <a:pt x="25" y="34"/>
                    <a:pt x="21" y="35"/>
                    <a:pt x="18" y="35"/>
                  </a:cubicBezTo>
                  <a:cubicBezTo>
                    <a:pt x="15" y="35"/>
                    <a:pt x="12" y="34"/>
                    <a:pt x="9" y="33"/>
                  </a:cubicBezTo>
                  <a:cubicBezTo>
                    <a:pt x="6" y="31"/>
                    <a:pt x="5" y="28"/>
                    <a:pt x="3" y="26"/>
                  </a:cubicBezTo>
                  <a:cubicBezTo>
                    <a:pt x="2" y="23"/>
                    <a:pt x="0" y="21"/>
                    <a:pt x="0" y="18"/>
                  </a:cubicBezTo>
                  <a:cubicBezTo>
                    <a:pt x="0" y="15"/>
                    <a:pt x="1" y="12"/>
                    <a:pt x="3" y="9"/>
                  </a:cubicBezTo>
                  <a:cubicBezTo>
                    <a:pt x="4" y="6"/>
                    <a:pt x="6" y="4"/>
                    <a:pt x="9" y="3"/>
                  </a:cubicBezTo>
                  <a:cubicBezTo>
                    <a:pt x="12" y="1"/>
                    <a:pt x="15" y="0"/>
                    <a:pt x="18" y="0"/>
                  </a:cubicBezTo>
                  <a:cubicBezTo>
                    <a:pt x="21" y="0"/>
                    <a:pt x="25" y="1"/>
                    <a:pt x="27" y="3"/>
                  </a:cubicBezTo>
                  <a:cubicBezTo>
                    <a:pt x="30" y="4"/>
                    <a:pt x="31" y="6"/>
                    <a:pt x="33" y="9"/>
                  </a:cubicBezTo>
                  <a:cubicBezTo>
                    <a:pt x="34" y="12"/>
                    <a:pt x="35" y="15"/>
                    <a:pt x="3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913;p49">
              <a:extLst>
                <a:ext uri="{FF2B5EF4-FFF2-40B4-BE49-F238E27FC236}">
                  <a16:creationId xmlns:a16="http://schemas.microsoft.com/office/drawing/2014/main" id="{BEC78C6A-5F9D-44ED-B717-DE8C7EF3492E}"/>
                </a:ext>
              </a:extLst>
            </p:cNvPr>
            <p:cNvSpPr/>
            <p:nvPr/>
          </p:nvSpPr>
          <p:spPr>
            <a:xfrm>
              <a:off x="5890680" y="217584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7"/>
                  </a:moveTo>
                  <a:cubicBezTo>
                    <a:pt x="35" y="21"/>
                    <a:pt x="34" y="23"/>
                    <a:pt x="32" y="26"/>
                  </a:cubicBezTo>
                  <a:cubicBezTo>
                    <a:pt x="31" y="28"/>
                    <a:pt x="29" y="31"/>
                    <a:pt x="26" y="33"/>
                  </a:cubicBezTo>
                  <a:cubicBezTo>
                    <a:pt x="23" y="34"/>
                    <a:pt x="20" y="35"/>
                    <a:pt x="17" y="35"/>
                  </a:cubicBezTo>
                  <a:cubicBezTo>
                    <a:pt x="14" y="35"/>
                    <a:pt x="12" y="34"/>
                    <a:pt x="9" y="33"/>
                  </a:cubicBezTo>
                  <a:cubicBezTo>
                    <a:pt x="7" y="31"/>
                    <a:pt x="4" y="29"/>
                    <a:pt x="2" y="27"/>
                  </a:cubicBezTo>
                  <a:cubicBezTo>
                    <a:pt x="1" y="24"/>
                    <a:pt x="0" y="21"/>
                    <a:pt x="0" y="18"/>
                  </a:cubicBezTo>
                  <a:cubicBezTo>
                    <a:pt x="0" y="15"/>
                    <a:pt x="0" y="12"/>
                    <a:pt x="2" y="9"/>
                  </a:cubicBezTo>
                  <a:cubicBezTo>
                    <a:pt x="3" y="6"/>
                    <a:pt x="6" y="4"/>
                    <a:pt x="8" y="3"/>
                  </a:cubicBezTo>
                  <a:cubicBezTo>
                    <a:pt x="11" y="1"/>
                    <a:pt x="14" y="0"/>
                    <a:pt x="17" y="0"/>
                  </a:cubicBezTo>
                  <a:cubicBezTo>
                    <a:pt x="20" y="0"/>
                    <a:pt x="24" y="0"/>
                    <a:pt x="26" y="2"/>
                  </a:cubicBezTo>
                  <a:cubicBezTo>
                    <a:pt x="29" y="3"/>
                    <a:pt x="31" y="6"/>
                    <a:pt x="32" y="9"/>
                  </a:cubicBezTo>
                  <a:cubicBezTo>
                    <a:pt x="34" y="11"/>
                    <a:pt x="35" y="14"/>
                    <a:pt x="35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914;p49">
              <a:extLst>
                <a:ext uri="{FF2B5EF4-FFF2-40B4-BE49-F238E27FC236}">
                  <a16:creationId xmlns:a16="http://schemas.microsoft.com/office/drawing/2014/main" id="{EAAE603D-6974-4127-89CA-1B60D569FBC4}"/>
                </a:ext>
              </a:extLst>
            </p:cNvPr>
            <p:cNvSpPr/>
            <p:nvPr/>
          </p:nvSpPr>
          <p:spPr>
            <a:xfrm>
              <a:off x="5919120" y="214848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8" y="0"/>
                  </a:moveTo>
                  <a:cubicBezTo>
                    <a:pt x="21" y="0"/>
                    <a:pt x="24" y="0"/>
                    <a:pt x="26" y="2"/>
                  </a:cubicBezTo>
                  <a:cubicBezTo>
                    <a:pt x="29" y="3"/>
                    <a:pt x="32" y="6"/>
                    <a:pt x="33" y="9"/>
                  </a:cubicBezTo>
                  <a:cubicBezTo>
                    <a:pt x="35" y="11"/>
                    <a:pt x="35" y="13"/>
                    <a:pt x="35" y="17"/>
                  </a:cubicBezTo>
                  <a:cubicBezTo>
                    <a:pt x="35" y="20"/>
                    <a:pt x="35" y="23"/>
                    <a:pt x="33" y="26"/>
                  </a:cubicBezTo>
                  <a:cubicBezTo>
                    <a:pt x="32" y="28"/>
                    <a:pt x="29" y="31"/>
                    <a:pt x="26" y="33"/>
                  </a:cubicBezTo>
                  <a:cubicBezTo>
                    <a:pt x="23" y="34"/>
                    <a:pt x="20" y="35"/>
                    <a:pt x="17" y="35"/>
                  </a:cubicBezTo>
                  <a:cubicBezTo>
                    <a:pt x="14" y="35"/>
                    <a:pt x="11" y="34"/>
                    <a:pt x="9" y="32"/>
                  </a:cubicBezTo>
                  <a:cubicBezTo>
                    <a:pt x="6" y="31"/>
                    <a:pt x="4" y="29"/>
                    <a:pt x="2" y="26"/>
                  </a:cubicBezTo>
                  <a:cubicBezTo>
                    <a:pt x="1" y="23"/>
                    <a:pt x="0" y="20"/>
                    <a:pt x="0" y="17"/>
                  </a:cubicBezTo>
                  <a:cubicBezTo>
                    <a:pt x="0" y="14"/>
                    <a:pt x="1" y="10"/>
                    <a:pt x="2" y="8"/>
                  </a:cubicBezTo>
                  <a:cubicBezTo>
                    <a:pt x="4" y="5"/>
                    <a:pt x="6" y="4"/>
                    <a:pt x="9" y="2"/>
                  </a:cubicBezTo>
                  <a:cubicBezTo>
                    <a:pt x="12" y="1"/>
                    <a:pt x="15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915;p49">
              <a:extLst>
                <a:ext uri="{FF2B5EF4-FFF2-40B4-BE49-F238E27FC236}">
                  <a16:creationId xmlns:a16="http://schemas.microsoft.com/office/drawing/2014/main" id="{A9EC74EE-0A95-4F1B-A87E-1FFD252A66B9}"/>
                </a:ext>
              </a:extLst>
            </p:cNvPr>
            <p:cNvSpPr/>
            <p:nvPr/>
          </p:nvSpPr>
          <p:spPr>
            <a:xfrm>
              <a:off x="5918760" y="217548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8" y="0"/>
                  </a:moveTo>
                  <a:cubicBezTo>
                    <a:pt x="21" y="0"/>
                    <a:pt x="24" y="1"/>
                    <a:pt x="26" y="3"/>
                  </a:cubicBezTo>
                  <a:cubicBezTo>
                    <a:pt x="29" y="4"/>
                    <a:pt x="32" y="6"/>
                    <a:pt x="33" y="9"/>
                  </a:cubicBezTo>
                  <a:cubicBezTo>
                    <a:pt x="35" y="12"/>
                    <a:pt x="35" y="15"/>
                    <a:pt x="35" y="18"/>
                  </a:cubicBezTo>
                  <a:cubicBezTo>
                    <a:pt x="35" y="21"/>
                    <a:pt x="34" y="24"/>
                    <a:pt x="32" y="27"/>
                  </a:cubicBezTo>
                  <a:cubicBezTo>
                    <a:pt x="31" y="29"/>
                    <a:pt x="29" y="31"/>
                    <a:pt x="26" y="33"/>
                  </a:cubicBezTo>
                  <a:cubicBezTo>
                    <a:pt x="23" y="34"/>
                    <a:pt x="20" y="35"/>
                    <a:pt x="17" y="35"/>
                  </a:cubicBezTo>
                  <a:cubicBezTo>
                    <a:pt x="14" y="35"/>
                    <a:pt x="11" y="34"/>
                    <a:pt x="9" y="33"/>
                  </a:cubicBezTo>
                  <a:cubicBezTo>
                    <a:pt x="6" y="31"/>
                    <a:pt x="4" y="28"/>
                    <a:pt x="2" y="26"/>
                  </a:cubicBezTo>
                  <a:cubicBezTo>
                    <a:pt x="1" y="23"/>
                    <a:pt x="0" y="21"/>
                    <a:pt x="0" y="17"/>
                  </a:cubicBezTo>
                  <a:cubicBezTo>
                    <a:pt x="0" y="14"/>
                    <a:pt x="1" y="11"/>
                    <a:pt x="2" y="9"/>
                  </a:cubicBezTo>
                  <a:cubicBezTo>
                    <a:pt x="4" y="6"/>
                    <a:pt x="6" y="4"/>
                    <a:pt x="9" y="2"/>
                  </a:cubicBezTo>
                  <a:cubicBezTo>
                    <a:pt x="11" y="1"/>
                    <a:pt x="15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" name="Google Shape;987;p49">
            <a:extLst>
              <a:ext uri="{FF2B5EF4-FFF2-40B4-BE49-F238E27FC236}">
                <a16:creationId xmlns:a16="http://schemas.microsoft.com/office/drawing/2014/main" id="{8B65FD4E-2F1D-4803-B344-D5A3B8C48F5D}"/>
              </a:ext>
            </a:extLst>
          </p:cNvPr>
          <p:cNvGrpSpPr/>
          <p:nvPr/>
        </p:nvGrpSpPr>
        <p:grpSpPr>
          <a:xfrm>
            <a:off x="3261746" y="4104963"/>
            <a:ext cx="311400" cy="421200"/>
            <a:chOff x="3608280" y="2492640"/>
            <a:chExt cx="311400" cy="421200"/>
          </a:xfrm>
        </p:grpSpPr>
        <p:sp>
          <p:nvSpPr>
            <p:cNvPr id="83" name="Google Shape;988;p49">
              <a:extLst>
                <a:ext uri="{FF2B5EF4-FFF2-40B4-BE49-F238E27FC236}">
                  <a16:creationId xmlns:a16="http://schemas.microsoft.com/office/drawing/2014/main" id="{10BBF974-8EA0-473E-9C55-AF88462CC119}"/>
                </a:ext>
              </a:extLst>
            </p:cNvPr>
            <p:cNvSpPr/>
            <p:nvPr/>
          </p:nvSpPr>
          <p:spPr>
            <a:xfrm>
              <a:off x="3647520" y="2853360"/>
              <a:ext cx="199080" cy="60480"/>
            </a:xfrm>
            <a:custGeom>
              <a:avLst/>
              <a:gdLst/>
              <a:ahLst/>
              <a:cxnLst/>
              <a:rect l="l" t="t" r="r" b="b"/>
              <a:pathLst>
                <a:path w="553" h="168" extrusionOk="0">
                  <a:moveTo>
                    <a:pt x="529" y="77"/>
                  </a:moveTo>
                  <a:cubicBezTo>
                    <a:pt x="468" y="115"/>
                    <a:pt x="396" y="134"/>
                    <a:pt x="324" y="134"/>
                  </a:cubicBezTo>
                  <a:cubicBezTo>
                    <a:pt x="213" y="134"/>
                    <a:pt x="107" y="88"/>
                    <a:pt x="31" y="6"/>
                  </a:cubicBezTo>
                  <a:cubicBezTo>
                    <a:pt x="25" y="-1"/>
                    <a:pt x="13" y="-1"/>
                    <a:pt x="6" y="5"/>
                  </a:cubicBezTo>
                  <a:cubicBezTo>
                    <a:pt x="-1" y="10"/>
                    <a:pt x="-1" y="22"/>
                    <a:pt x="5" y="29"/>
                  </a:cubicBezTo>
                  <a:cubicBezTo>
                    <a:pt x="86" y="118"/>
                    <a:pt x="203" y="168"/>
                    <a:pt x="322" y="168"/>
                  </a:cubicBezTo>
                  <a:cubicBezTo>
                    <a:pt x="401" y="168"/>
                    <a:pt x="478" y="147"/>
                    <a:pt x="545" y="108"/>
                  </a:cubicBezTo>
                  <a:cubicBezTo>
                    <a:pt x="554" y="104"/>
                    <a:pt x="555" y="92"/>
                    <a:pt x="551" y="85"/>
                  </a:cubicBezTo>
                  <a:cubicBezTo>
                    <a:pt x="548" y="76"/>
                    <a:pt x="538" y="73"/>
                    <a:pt x="529" y="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5475" rIns="90000" bIns="154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989;p49">
              <a:extLst>
                <a:ext uri="{FF2B5EF4-FFF2-40B4-BE49-F238E27FC236}">
                  <a16:creationId xmlns:a16="http://schemas.microsoft.com/office/drawing/2014/main" id="{1A476F21-7AEF-4E29-A2DD-466A432BA973}"/>
                </a:ext>
              </a:extLst>
            </p:cNvPr>
            <p:cNvSpPr/>
            <p:nvPr/>
          </p:nvSpPr>
          <p:spPr>
            <a:xfrm>
              <a:off x="3608280" y="2673000"/>
              <a:ext cx="34920" cy="171000"/>
            </a:xfrm>
            <a:custGeom>
              <a:avLst/>
              <a:gdLst/>
              <a:ahLst/>
              <a:cxnLst/>
              <a:rect l="l" t="t" r="r" b="b"/>
              <a:pathLst>
                <a:path w="97" h="475" extrusionOk="0">
                  <a:moveTo>
                    <a:pt x="35" y="238"/>
                  </a:moveTo>
                  <a:cubicBezTo>
                    <a:pt x="35" y="157"/>
                    <a:pt x="49" y="87"/>
                    <a:pt x="79" y="25"/>
                  </a:cubicBezTo>
                  <a:cubicBezTo>
                    <a:pt x="83" y="16"/>
                    <a:pt x="79" y="6"/>
                    <a:pt x="70" y="2"/>
                  </a:cubicBezTo>
                  <a:cubicBezTo>
                    <a:pt x="61" y="-3"/>
                    <a:pt x="51" y="2"/>
                    <a:pt x="47" y="10"/>
                  </a:cubicBezTo>
                  <a:cubicBezTo>
                    <a:pt x="14" y="77"/>
                    <a:pt x="0" y="152"/>
                    <a:pt x="0" y="238"/>
                  </a:cubicBezTo>
                  <a:cubicBezTo>
                    <a:pt x="0" y="319"/>
                    <a:pt x="23" y="398"/>
                    <a:pt x="65" y="466"/>
                  </a:cubicBezTo>
                  <a:cubicBezTo>
                    <a:pt x="68" y="472"/>
                    <a:pt x="74" y="475"/>
                    <a:pt x="80" y="475"/>
                  </a:cubicBezTo>
                  <a:cubicBezTo>
                    <a:pt x="83" y="475"/>
                    <a:pt x="86" y="474"/>
                    <a:pt x="89" y="472"/>
                  </a:cubicBezTo>
                  <a:cubicBezTo>
                    <a:pt x="97" y="468"/>
                    <a:pt x="99" y="456"/>
                    <a:pt x="95" y="449"/>
                  </a:cubicBezTo>
                  <a:cubicBezTo>
                    <a:pt x="55" y="385"/>
                    <a:pt x="35" y="312"/>
                    <a:pt x="35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990;p49">
              <a:extLst>
                <a:ext uri="{FF2B5EF4-FFF2-40B4-BE49-F238E27FC236}">
                  <a16:creationId xmlns:a16="http://schemas.microsoft.com/office/drawing/2014/main" id="{45B1EA5C-FD55-45FC-BE06-71F5359CED74}"/>
                </a:ext>
              </a:extLst>
            </p:cNvPr>
            <p:cNvSpPr/>
            <p:nvPr/>
          </p:nvSpPr>
          <p:spPr>
            <a:xfrm>
              <a:off x="3638520" y="2492640"/>
              <a:ext cx="174240" cy="167760"/>
            </a:xfrm>
            <a:custGeom>
              <a:avLst/>
              <a:gdLst/>
              <a:ahLst/>
              <a:cxnLst/>
              <a:rect l="l" t="t" r="r" b="b"/>
              <a:pathLst>
                <a:path w="484" h="466" extrusionOk="0">
                  <a:moveTo>
                    <a:pt x="32" y="460"/>
                  </a:moveTo>
                  <a:cubicBezTo>
                    <a:pt x="76" y="398"/>
                    <a:pt x="133" y="350"/>
                    <a:pt x="187" y="303"/>
                  </a:cubicBezTo>
                  <a:cubicBezTo>
                    <a:pt x="254" y="245"/>
                    <a:pt x="319" y="189"/>
                    <a:pt x="349" y="112"/>
                  </a:cubicBezTo>
                  <a:cubicBezTo>
                    <a:pt x="370" y="169"/>
                    <a:pt x="411" y="214"/>
                    <a:pt x="455" y="253"/>
                  </a:cubicBezTo>
                  <a:cubicBezTo>
                    <a:pt x="462" y="259"/>
                    <a:pt x="472" y="259"/>
                    <a:pt x="480" y="252"/>
                  </a:cubicBezTo>
                  <a:cubicBezTo>
                    <a:pt x="486" y="245"/>
                    <a:pt x="486" y="234"/>
                    <a:pt x="478" y="227"/>
                  </a:cubicBezTo>
                  <a:cubicBezTo>
                    <a:pt x="411" y="165"/>
                    <a:pt x="366" y="105"/>
                    <a:pt x="366" y="17"/>
                  </a:cubicBezTo>
                  <a:cubicBezTo>
                    <a:pt x="366" y="9"/>
                    <a:pt x="359" y="0"/>
                    <a:pt x="349" y="0"/>
                  </a:cubicBezTo>
                  <a:cubicBezTo>
                    <a:pt x="340" y="0"/>
                    <a:pt x="331" y="7"/>
                    <a:pt x="331" y="17"/>
                  </a:cubicBezTo>
                  <a:cubicBezTo>
                    <a:pt x="331" y="132"/>
                    <a:pt x="254" y="199"/>
                    <a:pt x="164" y="275"/>
                  </a:cubicBezTo>
                  <a:cubicBezTo>
                    <a:pt x="108" y="323"/>
                    <a:pt x="50" y="373"/>
                    <a:pt x="3" y="438"/>
                  </a:cubicBezTo>
                  <a:cubicBezTo>
                    <a:pt x="-3" y="446"/>
                    <a:pt x="0" y="457"/>
                    <a:pt x="8" y="462"/>
                  </a:cubicBezTo>
                  <a:cubicBezTo>
                    <a:pt x="11" y="463"/>
                    <a:pt x="13" y="465"/>
                    <a:pt x="18" y="465"/>
                  </a:cubicBezTo>
                  <a:cubicBezTo>
                    <a:pt x="24" y="468"/>
                    <a:pt x="30" y="466"/>
                    <a:pt x="32" y="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991;p49">
              <a:extLst>
                <a:ext uri="{FF2B5EF4-FFF2-40B4-BE49-F238E27FC236}">
                  <a16:creationId xmlns:a16="http://schemas.microsoft.com/office/drawing/2014/main" id="{A8068D1E-6C84-47C2-AE4E-FDAC4A51CE27}"/>
                </a:ext>
              </a:extLst>
            </p:cNvPr>
            <p:cNvSpPr/>
            <p:nvPr/>
          </p:nvSpPr>
          <p:spPr>
            <a:xfrm>
              <a:off x="3821040" y="2592000"/>
              <a:ext cx="98640" cy="284040"/>
            </a:xfrm>
            <a:custGeom>
              <a:avLst/>
              <a:gdLst/>
              <a:ahLst/>
              <a:cxnLst/>
              <a:rect l="l" t="t" r="r" b="b"/>
              <a:pathLst>
                <a:path w="274" h="789" extrusionOk="0">
                  <a:moveTo>
                    <a:pt x="30" y="5"/>
                  </a:moveTo>
                  <a:cubicBezTo>
                    <a:pt x="22" y="-1"/>
                    <a:pt x="12" y="-1"/>
                    <a:pt x="5" y="7"/>
                  </a:cubicBezTo>
                  <a:cubicBezTo>
                    <a:pt x="-1" y="14"/>
                    <a:pt x="-1" y="24"/>
                    <a:pt x="6" y="31"/>
                  </a:cubicBezTo>
                  <a:cubicBezTo>
                    <a:pt x="115" y="125"/>
                    <a:pt x="239" y="231"/>
                    <a:pt x="239" y="464"/>
                  </a:cubicBezTo>
                  <a:cubicBezTo>
                    <a:pt x="239" y="576"/>
                    <a:pt x="191" y="683"/>
                    <a:pt x="110" y="758"/>
                  </a:cubicBezTo>
                  <a:cubicBezTo>
                    <a:pt x="102" y="764"/>
                    <a:pt x="102" y="776"/>
                    <a:pt x="108" y="783"/>
                  </a:cubicBezTo>
                  <a:cubicBezTo>
                    <a:pt x="111" y="787"/>
                    <a:pt x="117" y="789"/>
                    <a:pt x="121" y="789"/>
                  </a:cubicBezTo>
                  <a:cubicBezTo>
                    <a:pt x="126" y="789"/>
                    <a:pt x="130" y="787"/>
                    <a:pt x="133" y="785"/>
                  </a:cubicBezTo>
                  <a:cubicBezTo>
                    <a:pt x="223" y="703"/>
                    <a:pt x="274" y="586"/>
                    <a:pt x="274" y="465"/>
                  </a:cubicBezTo>
                  <a:cubicBezTo>
                    <a:pt x="274" y="215"/>
                    <a:pt x="139" y="98"/>
                    <a:pt x="30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992;p49">
              <a:extLst>
                <a:ext uri="{FF2B5EF4-FFF2-40B4-BE49-F238E27FC236}">
                  <a16:creationId xmlns:a16="http://schemas.microsoft.com/office/drawing/2014/main" id="{9BD43D15-490D-4969-8201-595CB42B5176}"/>
                </a:ext>
              </a:extLst>
            </p:cNvPr>
            <p:cNvSpPr/>
            <p:nvPr/>
          </p:nvSpPr>
          <p:spPr>
            <a:xfrm>
              <a:off x="3700080" y="2844000"/>
              <a:ext cx="70920" cy="29520"/>
            </a:xfrm>
            <a:custGeom>
              <a:avLst/>
              <a:gdLst/>
              <a:ahLst/>
              <a:cxnLst/>
              <a:rect l="l" t="t" r="r" b="b"/>
              <a:pathLst>
                <a:path w="197" h="82" extrusionOk="0">
                  <a:moveTo>
                    <a:pt x="178" y="47"/>
                  </a:moveTo>
                  <a:cubicBezTo>
                    <a:pt x="124" y="47"/>
                    <a:pt x="71" y="32"/>
                    <a:pt x="26" y="3"/>
                  </a:cubicBezTo>
                  <a:cubicBezTo>
                    <a:pt x="19" y="-1"/>
                    <a:pt x="7" y="0"/>
                    <a:pt x="3" y="9"/>
                  </a:cubicBezTo>
                  <a:cubicBezTo>
                    <a:pt x="-2" y="16"/>
                    <a:pt x="0" y="28"/>
                    <a:pt x="9" y="32"/>
                  </a:cubicBezTo>
                  <a:cubicBezTo>
                    <a:pt x="60" y="64"/>
                    <a:pt x="118" y="82"/>
                    <a:pt x="179" y="82"/>
                  </a:cubicBezTo>
                  <a:cubicBezTo>
                    <a:pt x="188" y="82"/>
                    <a:pt x="197" y="74"/>
                    <a:pt x="197" y="64"/>
                  </a:cubicBezTo>
                  <a:cubicBezTo>
                    <a:pt x="197" y="54"/>
                    <a:pt x="188" y="47"/>
                    <a:pt x="178" y="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993;p49">
              <a:extLst>
                <a:ext uri="{FF2B5EF4-FFF2-40B4-BE49-F238E27FC236}">
                  <a16:creationId xmlns:a16="http://schemas.microsoft.com/office/drawing/2014/main" id="{4B9AE956-A794-4807-9DE9-131E5B015D52}"/>
                </a:ext>
              </a:extLst>
            </p:cNvPr>
            <p:cNvSpPr/>
            <p:nvPr/>
          </p:nvSpPr>
          <p:spPr>
            <a:xfrm>
              <a:off x="3668400" y="2812680"/>
              <a:ext cx="22680" cy="25200"/>
            </a:xfrm>
            <a:custGeom>
              <a:avLst/>
              <a:gdLst/>
              <a:ahLst/>
              <a:cxnLst/>
              <a:rect l="l" t="t" r="r" b="b"/>
              <a:pathLst>
                <a:path w="63" h="70" extrusionOk="0">
                  <a:moveTo>
                    <a:pt x="31" y="8"/>
                  </a:moveTo>
                  <a:cubicBezTo>
                    <a:pt x="25" y="1"/>
                    <a:pt x="15" y="-2"/>
                    <a:pt x="8" y="4"/>
                  </a:cubicBezTo>
                  <a:cubicBezTo>
                    <a:pt x="0" y="10"/>
                    <a:pt x="-2" y="20"/>
                    <a:pt x="3" y="27"/>
                  </a:cubicBezTo>
                  <a:cubicBezTo>
                    <a:pt x="12" y="40"/>
                    <a:pt x="21" y="52"/>
                    <a:pt x="32" y="64"/>
                  </a:cubicBezTo>
                  <a:cubicBezTo>
                    <a:pt x="35" y="68"/>
                    <a:pt x="41" y="70"/>
                    <a:pt x="46" y="70"/>
                  </a:cubicBezTo>
                  <a:cubicBezTo>
                    <a:pt x="50" y="70"/>
                    <a:pt x="54" y="68"/>
                    <a:pt x="57" y="65"/>
                  </a:cubicBezTo>
                  <a:cubicBezTo>
                    <a:pt x="65" y="59"/>
                    <a:pt x="65" y="48"/>
                    <a:pt x="59" y="40"/>
                  </a:cubicBezTo>
                  <a:cubicBezTo>
                    <a:pt x="47" y="30"/>
                    <a:pt x="38" y="20"/>
                    <a:pt x="31" y="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994;p49">
              <a:extLst>
                <a:ext uri="{FF2B5EF4-FFF2-40B4-BE49-F238E27FC236}">
                  <a16:creationId xmlns:a16="http://schemas.microsoft.com/office/drawing/2014/main" id="{E588DCEE-D4A7-4603-A00D-0D7B93EE6710}"/>
                </a:ext>
              </a:extLst>
            </p:cNvPr>
            <p:cNvSpPr/>
            <p:nvPr/>
          </p:nvSpPr>
          <p:spPr>
            <a:xfrm>
              <a:off x="3684600" y="2640600"/>
              <a:ext cx="159480" cy="190800"/>
            </a:xfrm>
            <a:custGeom>
              <a:avLst/>
              <a:gdLst/>
              <a:ahLst/>
              <a:cxnLst/>
              <a:rect l="l" t="t" r="r" b="b"/>
              <a:pathLst>
                <a:path w="443" h="530" extrusionOk="0">
                  <a:moveTo>
                    <a:pt x="438" y="110"/>
                  </a:moveTo>
                  <a:cubicBezTo>
                    <a:pt x="430" y="103"/>
                    <a:pt x="420" y="103"/>
                    <a:pt x="413" y="110"/>
                  </a:cubicBezTo>
                  <a:lnTo>
                    <a:pt x="391" y="132"/>
                  </a:lnTo>
                  <a:cubicBezTo>
                    <a:pt x="385" y="129"/>
                    <a:pt x="378" y="128"/>
                    <a:pt x="371" y="128"/>
                  </a:cubicBezTo>
                  <a:cubicBezTo>
                    <a:pt x="356" y="128"/>
                    <a:pt x="344" y="134"/>
                    <a:pt x="334" y="143"/>
                  </a:cubicBezTo>
                  <a:lnTo>
                    <a:pt x="274" y="105"/>
                  </a:lnTo>
                  <a:cubicBezTo>
                    <a:pt x="274" y="102"/>
                    <a:pt x="276" y="99"/>
                    <a:pt x="276" y="96"/>
                  </a:cubicBezTo>
                  <a:cubicBezTo>
                    <a:pt x="276" y="73"/>
                    <a:pt x="260" y="52"/>
                    <a:pt x="240" y="45"/>
                  </a:cubicBezTo>
                  <a:lnTo>
                    <a:pt x="240" y="17"/>
                  </a:lnTo>
                  <a:cubicBezTo>
                    <a:pt x="240" y="8"/>
                    <a:pt x="232" y="0"/>
                    <a:pt x="222" y="0"/>
                  </a:cubicBezTo>
                  <a:cubicBezTo>
                    <a:pt x="213" y="0"/>
                    <a:pt x="205" y="7"/>
                    <a:pt x="205" y="17"/>
                  </a:cubicBezTo>
                  <a:lnTo>
                    <a:pt x="205" y="45"/>
                  </a:lnTo>
                  <a:cubicBezTo>
                    <a:pt x="183" y="52"/>
                    <a:pt x="168" y="73"/>
                    <a:pt x="168" y="96"/>
                  </a:cubicBezTo>
                  <a:cubicBezTo>
                    <a:pt x="168" y="99"/>
                    <a:pt x="168" y="102"/>
                    <a:pt x="170" y="105"/>
                  </a:cubicBezTo>
                  <a:lnTo>
                    <a:pt x="110" y="143"/>
                  </a:lnTo>
                  <a:cubicBezTo>
                    <a:pt x="100" y="134"/>
                    <a:pt x="88" y="128"/>
                    <a:pt x="73" y="128"/>
                  </a:cubicBezTo>
                  <a:cubicBezTo>
                    <a:pt x="65" y="128"/>
                    <a:pt x="57" y="129"/>
                    <a:pt x="50" y="134"/>
                  </a:cubicBezTo>
                  <a:lnTo>
                    <a:pt x="30" y="113"/>
                  </a:lnTo>
                  <a:cubicBezTo>
                    <a:pt x="22" y="106"/>
                    <a:pt x="12" y="105"/>
                    <a:pt x="5" y="113"/>
                  </a:cubicBezTo>
                  <a:cubicBezTo>
                    <a:pt x="-2" y="120"/>
                    <a:pt x="-2" y="131"/>
                    <a:pt x="5" y="138"/>
                  </a:cubicBezTo>
                  <a:lnTo>
                    <a:pt x="25" y="159"/>
                  </a:lnTo>
                  <a:cubicBezTo>
                    <a:pt x="22" y="166"/>
                    <a:pt x="20" y="175"/>
                    <a:pt x="20" y="182"/>
                  </a:cubicBezTo>
                  <a:cubicBezTo>
                    <a:pt x="20" y="205"/>
                    <a:pt x="36" y="226"/>
                    <a:pt x="56" y="233"/>
                  </a:cubicBezTo>
                  <a:lnTo>
                    <a:pt x="56" y="294"/>
                  </a:lnTo>
                  <a:cubicBezTo>
                    <a:pt x="34" y="301"/>
                    <a:pt x="20" y="322"/>
                    <a:pt x="20" y="345"/>
                  </a:cubicBezTo>
                  <a:cubicBezTo>
                    <a:pt x="20" y="354"/>
                    <a:pt x="21" y="363"/>
                    <a:pt x="25" y="368"/>
                  </a:cubicBezTo>
                  <a:lnTo>
                    <a:pt x="5" y="389"/>
                  </a:lnTo>
                  <a:cubicBezTo>
                    <a:pt x="-2" y="396"/>
                    <a:pt x="-2" y="406"/>
                    <a:pt x="5" y="414"/>
                  </a:cubicBezTo>
                  <a:cubicBezTo>
                    <a:pt x="8" y="416"/>
                    <a:pt x="12" y="418"/>
                    <a:pt x="17" y="418"/>
                  </a:cubicBezTo>
                  <a:cubicBezTo>
                    <a:pt x="21" y="418"/>
                    <a:pt x="25" y="416"/>
                    <a:pt x="28" y="414"/>
                  </a:cubicBezTo>
                  <a:lnTo>
                    <a:pt x="49" y="393"/>
                  </a:lnTo>
                  <a:cubicBezTo>
                    <a:pt x="56" y="396"/>
                    <a:pt x="65" y="399"/>
                    <a:pt x="72" y="399"/>
                  </a:cubicBezTo>
                  <a:cubicBezTo>
                    <a:pt x="85" y="399"/>
                    <a:pt x="98" y="393"/>
                    <a:pt x="108" y="386"/>
                  </a:cubicBezTo>
                  <a:lnTo>
                    <a:pt x="168" y="425"/>
                  </a:lnTo>
                  <a:cubicBezTo>
                    <a:pt x="168" y="428"/>
                    <a:pt x="168" y="431"/>
                    <a:pt x="168" y="434"/>
                  </a:cubicBezTo>
                  <a:cubicBezTo>
                    <a:pt x="168" y="457"/>
                    <a:pt x="184" y="478"/>
                    <a:pt x="205" y="485"/>
                  </a:cubicBezTo>
                  <a:lnTo>
                    <a:pt x="205" y="513"/>
                  </a:lnTo>
                  <a:cubicBezTo>
                    <a:pt x="205" y="521"/>
                    <a:pt x="212" y="530"/>
                    <a:pt x="222" y="530"/>
                  </a:cubicBezTo>
                  <a:cubicBezTo>
                    <a:pt x="231" y="530"/>
                    <a:pt x="240" y="523"/>
                    <a:pt x="240" y="513"/>
                  </a:cubicBezTo>
                  <a:lnTo>
                    <a:pt x="240" y="485"/>
                  </a:lnTo>
                  <a:cubicBezTo>
                    <a:pt x="261" y="478"/>
                    <a:pt x="276" y="457"/>
                    <a:pt x="276" y="434"/>
                  </a:cubicBezTo>
                  <a:cubicBezTo>
                    <a:pt x="276" y="431"/>
                    <a:pt x="276" y="428"/>
                    <a:pt x="276" y="425"/>
                  </a:cubicBezTo>
                  <a:lnTo>
                    <a:pt x="336" y="386"/>
                  </a:lnTo>
                  <a:cubicBezTo>
                    <a:pt x="346" y="395"/>
                    <a:pt x="358" y="399"/>
                    <a:pt x="372" y="399"/>
                  </a:cubicBezTo>
                  <a:cubicBezTo>
                    <a:pt x="379" y="399"/>
                    <a:pt x="387" y="397"/>
                    <a:pt x="392" y="395"/>
                  </a:cubicBezTo>
                  <a:lnTo>
                    <a:pt x="414" y="416"/>
                  </a:lnTo>
                  <a:cubicBezTo>
                    <a:pt x="417" y="419"/>
                    <a:pt x="422" y="421"/>
                    <a:pt x="426" y="421"/>
                  </a:cubicBezTo>
                  <a:cubicBezTo>
                    <a:pt x="430" y="421"/>
                    <a:pt x="435" y="419"/>
                    <a:pt x="438" y="416"/>
                  </a:cubicBezTo>
                  <a:cubicBezTo>
                    <a:pt x="445" y="409"/>
                    <a:pt x="445" y="399"/>
                    <a:pt x="438" y="392"/>
                  </a:cubicBezTo>
                  <a:lnTo>
                    <a:pt x="417" y="371"/>
                  </a:lnTo>
                  <a:cubicBezTo>
                    <a:pt x="422" y="364"/>
                    <a:pt x="425" y="354"/>
                    <a:pt x="425" y="345"/>
                  </a:cubicBezTo>
                  <a:cubicBezTo>
                    <a:pt x="425" y="322"/>
                    <a:pt x="409" y="301"/>
                    <a:pt x="388" y="294"/>
                  </a:cubicBezTo>
                  <a:lnTo>
                    <a:pt x="388" y="233"/>
                  </a:lnTo>
                  <a:cubicBezTo>
                    <a:pt x="410" y="226"/>
                    <a:pt x="425" y="205"/>
                    <a:pt x="425" y="182"/>
                  </a:cubicBezTo>
                  <a:cubicBezTo>
                    <a:pt x="425" y="172"/>
                    <a:pt x="422" y="163"/>
                    <a:pt x="417" y="156"/>
                  </a:cubicBezTo>
                  <a:lnTo>
                    <a:pt x="438" y="135"/>
                  </a:lnTo>
                  <a:cubicBezTo>
                    <a:pt x="443" y="128"/>
                    <a:pt x="443" y="116"/>
                    <a:pt x="438" y="110"/>
                  </a:cubicBezTo>
                  <a:moveTo>
                    <a:pt x="317" y="344"/>
                  </a:moveTo>
                  <a:cubicBezTo>
                    <a:pt x="317" y="346"/>
                    <a:pt x="317" y="351"/>
                    <a:pt x="318" y="354"/>
                  </a:cubicBezTo>
                  <a:lnTo>
                    <a:pt x="258" y="392"/>
                  </a:lnTo>
                  <a:cubicBezTo>
                    <a:pt x="248" y="383"/>
                    <a:pt x="235" y="377"/>
                    <a:pt x="221" y="377"/>
                  </a:cubicBezTo>
                  <a:cubicBezTo>
                    <a:pt x="206" y="377"/>
                    <a:pt x="193" y="383"/>
                    <a:pt x="183" y="392"/>
                  </a:cubicBezTo>
                  <a:lnTo>
                    <a:pt x="123" y="354"/>
                  </a:lnTo>
                  <a:cubicBezTo>
                    <a:pt x="123" y="351"/>
                    <a:pt x="124" y="346"/>
                    <a:pt x="124" y="344"/>
                  </a:cubicBezTo>
                  <a:cubicBezTo>
                    <a:pt x="124" y="320"/>
                    <a:pt x="108" y="300"/>
                    <a:pt x="88" y="293"/>
                  </a:cubicBezTo>
                  <a:lnTo>
                    <a:pt x="88" y="231"/>
                  </a:lnTo>
                  <a:cubicBezTo>
                    <a:pt x="110" y="224"/>
                    <a:pt x="124" y="204"/>
                    <a:pt x="124" y="180"/>
                  </a:cubicBezTo>
                  <a:cubicBezTo>
                    <a:pt x="124" y="177"/>
                    <a:pt x="124" y="175"/>
                    <a:pt x="123" y="172"/>
                  </a:cubicBezTo>
                  <a:lnTo>
                    <a:pt x="183" y="134"/>
                  </a:lnTo>
                  <a:cubicBezTo>
                    <a:pt x="193" y="143"/>
                    <a:pt x="204" y="148"/>
                    <a:pt x="219" y="148"/>
                  </a:cubicBezTo>
                  <a:cubicBezTo>
                    <a:pt x="233" y="148"/>
                    <a:pt x="247" y="143"/>
                    <a:pt x="256" y="134"/>
                  </a:cubicBezTo>
                  <a:lnTo>
                    <a:pt x="315" y="172"/>
                  </a:lnTo>
                  <a:cubicBezTo>
                    <a:pt x="315" y="175"/>
                    <a:pt x="314" y="177"/>
                    <a:pt x="314" y="182"/>
                  </a:cubicBezTo>
                  <a:cubicBezTo>
                    <a:pt x="314" y="205"/>
                    <a:pt x="330" y="226"/>
                    <a:pt x="350" y="233"/>
                  </a:cubicBezTo>
                  <a:lnTo>
                    <a:pt x="350" y="294"/>
                  </a:lnTo>
                  <a:cubicBezTo>
                    <a:pt x="331" y="300"/>
                    <a:pt x="317" y="320"/>
                    <a:pt x="317" y="344"/>
                  </a:cubicBezTo>
                  <a:moveTo>
                    <a:pt x="221" y="74"/>
                  </a:moveTo>
                  <a:cubicBezTo>
                    <a:pt x="231" y="74"/>
                    <a:pt x="240" y="83"/>
                    <a:pt x="240" y="93"/>
                  </a:cubicBezTo>
                  <a:cubicBezTo>
                    <a:pt x="240" y="103"/>
                    <a:pt x="231" y="112"/>
                    <a:pt x="221" y="112"/>
                  </a:cubicBezTo>
                  <a:cubicBezTo>
                    <a:pt x="210" y="112"/>
                    <a:pt x="202" y="103"/>
                    <a:pt x="202" y="93"/>
                  </a:cubicBezTo>
                  <a:cubicBezTo>
                    <a:pt x="202" y="83"/>
                    <a:pt x="210" y="74"/>
                    <a:pt x="221" y="74"/>
                  </a:cubicBezTo>
                  <a:moveTo>
                    <a:pt x="71" y="161"/>
                  </a:moveTo>
                  <a:cubicBezTo>
                    <a:pt x="81" y="161"/>
                    <a:pt x="89" y="169"/>
                    <a:pt x="89" y="180"/>
                  </a:cubicBezTo>
                  <a:cubicBezTo>
                    <a:pt x="89" y="190"/>
                    <a:pt x="81" y="199"/>
                    <a:pt x="71" y="199"/>
                  </a:cubicBezTo>
                  <a:cubicBezTo>
                    <a:pt x="60" y="199"/>
                    <a:pt x="52" y="190"/>
                    <a:pt x="52" y="180"/>
                  </a:cubicBezTo>
                  <a:cubicBezTo>
                    <a:pt x="52" y="169"/>
                    <a:pt x="60" y="161"/>
                    <a:pt x="71" y="161"/>
                  </a:cubicBezTo>
                  <a:moveTo>
                    <a:pt x="71" y="364"/>
                  </a:moveTo>
                  <a:cubicBezTo>
                    <a:pt x="60" y="364"/>
                    <a:pt x="52" y="355"/>
                    <a:pt x="52" y="345"/>
                  </a:cubicBezTo>
                  <a:cubicBezTo>
                    <a:pt x="52" y="335"/>
                    <a:pt x="60" y="326"/>
                    <a:pt x="71" y="326"/>
                  </a:cubicBezTo>
                  <a:cubicBezTo>
                    <a:pt x="81" y="326"/>
                    <a:pt x="89" y="335"/>
                    <a:pt x="89" y="345"/>
                  </a:cubicBezTo>
                  <a:cubicBezTo>
                    <a:pt x="89" y="355"/>
                    <a:pt x="82" y="364"/>
                    <a:pt x="71" y="364"/>
                  </a:cubicBezTo>
                  <a:moveTo>
                    <a:pt x="221" y="450"/>
                  </a:moveTo>
                  <a:cubicBezTo>
                    <a:pt x="210" y="450"/>
                    <a:pt x="202" y="441"/>
                    <a:pt x="202" y="431"/>
                  </a:cubicBezTo>
                  <a:cubicBezTo>
                    <a:pt x="202" y="421"/>
                    <a:pt x="210" y="412"/>
                    <a:pt x="221" y="412"/>
                  </a:cubicBezTo>
                  <a:cubicBezTo>
                    <a:pt x="231" y="412"/>
                    <a:pt x="240" y="421"/>
                    <a:pt x="240" y="431"/>
                  </a:cubicBezTo>
                  <a:cubicBezTo>
                    <a:pt x="240" y="441"/>
                    <a:pt x="231" y="450"/>
                    <a:pt x="221" y="450"/>
                  </a:cubicBezTo>
                  <a:moveTo>
                    <a:pt x="371" y="364"/>
                  </a:moveTo>
                  <a:cubicBezTo>
                    <a:pt x="360" y="364"/>
                    <a:pt x="352" y="355"/>
                    <a:pt x="352" y="345"/>
                  </a:cubicBezTo>
                  <a:cubicBezTo>
                    <a:pt x="352" y="335"/>
                    <a:pt x="360" y="326"/>
                    <a:pt x="371" y="326"/>
                  </a:cubicBezTo>
                  <a:cubicBezTo>
                    <a:pt x="381" y="326"/>
                    <a:pt x="390" y="335"/>
                    <a:pt x="390" y="345"/>
                  </a:cubicBezTo>
                  <a:cubicBezTo>
                    <a:pt x="390" y="355"/>
                    <a:pt x="381" y="364"/>
                    <a:pt x="371" y="364"/>
                  </a:cubicBezTo>
                  <a:moveTo>
                    <a:pt x="371" y="201"/>
                  </a:moveTo>
                  <a:cubicBezTo>
                    <a:pt x="360" y="201"/>
                    <a:pt x="352" y="192"/>
                    <a:pt x="352" y="182"/>
                  </a:cubicBezTo>
                  <a:cubicBezTo>
                    <a:pt x="352" y="172"/>
                    <a:pt x="360" y="163"/>
                    <a:pt x="371" y="163"/>
                  </a:cubicBezTo>
                  <a:cubicBezTo>
                    <a:pt x="381" y="163"/>
                    <a:pt x="390" y="172"/>
                    <a:pt x="390" y="182"/>
                  </a:cubicBezTo>
                  <a:cubicBezTo>
                    <a:pt x="390" y="192"/>
                    <a:pt x="381" y="201"/>
                    <a:pt x="371" y="2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" name="Google Shape;1301;p49">
            <a:extLst>
              <a:ext uri="{FF2B5EF4-FFF2-40B4-BE49-F238E27FC236}">
                <a16:creationId xmlns:a16="http://schemas.microsoft.com/office/drawing/2014/main" id="{C222A277-86A9-4742-8137-5A45E4221DAE}"/>
              </a:ext>
            </a:extLst>
          </p:cNvPr>
          <p:cNvGrpSpPr/>
          <p:nvPr/>
        </p:nvGrpSpPr>
        <p:grpSpPr>
          <a:xfrm>
            <a:off x="3206666" y="3434513"/>
            <a:ext cx="421560" cy="420480"/>
            <a:chOff x="7356240" y="3725280"/>
            <a:chExt cx="421560" cy="420480"/>
          </a:xfrm>
        </p:grpSpPr>
        <p:sp>
          <p:nvSpPr>
            <p:cNvPr id="91" name="Google Shape;1302;p49">
              <a:extLst>
                <a:ext uri="{FF2B5EF4-FFF2-40B4-BE49-F238E27FC236}">
                  <a16:creationId xmlns:a16="http://schemas.microsoft.com/office/drawing/2014/main" id="{C412BB62-5AE6-4790-8776-B8DA4ACD800F}"/>
                </a:ext>
              </a:extLst>
            </p:cNvPr>
            <p:cNvSpPr/>
            <p:nvPr/>
          </p:nvSpPr>
          <p:spPr>
            <a:xfrm>
              <a:off x="7378920" y="3725280"/>
              <a:ext cx="398880" cy="397440"/>
            </a:xfrm>
            <a:custGeom>
              <a:avLst/>
              <a:gdLst/>
              <a:ahLst/>
              <a:cxnLst/>
              <a:rect l="l" t="t" r="r" b="b"/>
              <a:pathLst>
                <a:path w="1108" h="1104" extrusionOk="0">
                  <a:moveTo>
                    <a:pt x="1093" y="15"/>
                  </a:moveTo>
                  <a:cubicBezTo>
                    <a:pt x="1072" y="-6"/>
                    <a:pt x="1040" y="-6"/>
                    <a:pt x="1020" y="15"/>
                  </a:cubicBezTo>
                  <a:cubicBezTo>
                    <a:pt x="1010" y="25"/>
                    <a:pt x="1005" y="38"/>
                    <a:pt x="1005" y="51"/>
                  </a:cubicBezTo>
                  <a:cubicBezTo>
                    <a:pt x="972" y="38"/>
                    <a:pt x="913" y="22"/>
                    <a:pt x="838" y="25"/>
                  </a:cubicBezTo>
                  <a:cubicBezTo>
                    <a:pt x="768" y="28"/>
                    <a:pt x="696" y="45"/>
                    <a:pt x="626" y="79"/>
                  </a:cubicBezTo>
                  <a:cubicBezTo>
                    <a:pt x="599" y="92"/>
                    <a:pt x="570" y="108"/>
                    <a:pt x="542" y="127"/>
                  </a:cubicBezTo>
                  <a:cubicBezTo>
                    <a:pt x="519" y="115"/>
                    <a:pt x="457" y="90"/>
                    <a:pt x="376" y="95"/>
                  </a:cubicBezTo>
                  <a:cubicBezTo>
                    <a:pt x="315" y="99"/>
                    <a:pt x="256" y="118"/>
                    <a:pt x="200" y="153"/>
                  </a:cubicBezTo>
                  <a:cubicBezTo>
                    <a:pt x="130" y="197"/>
                    <a:pt x="63" y="262"/>
                    <a:pt x="3" y="351"/>
                  </a:cubicBezTo>
                  <a:cubicBezTo>
                    <a:pt x="-3" y="358"/>
                    <a:pt x="0" y="370"/>
                    <a:pt x="7" y="374"/>
                  </a:cubicBezTo>
                  <a:cubicBezTo>
                    <a:pt x="10" y="376"/>
                    <a:pt x="13" y="377"/>
                    <a:pt x="17" y="377"/>
                  </a:cubicBezTo>
                  <a:cubicBezTo>
                    <a:pt x="23" y="377"/>
                    <a:pt x="28" y="374"/>
                    <a:pt x="32" y="370"/>
                  </a:cubicBezTo>
                  <a:cubicBezTo>
                    <a:pt x="39" y="360"/>
                    <a:pt x="45" y="351"/>
                    <a:pt x="52" y="341"/>
                  </a:cubicBezTo>
                  <a:cubicBezTo>
                    <a:pt x="82" y="351"/>
                    <a:pt x="166" y="382"/>
                    <a:pt x="237" y="443"/>
                  </a:cubicBezTo>
                  <a:cubicBezTo>
                    <a:pt x="205" y="490"/>
                    <a:pt x="175" y="539"/>
                    <a:pt x="144" y="592"/>
                  </a:cubicBezTo>
                  <a:cubicBezTo>
                    <a:pt x="141" y="597"/>
                    <a:pt x="141" y="605"/>
                    <a:pt x="144" y="609"/>
                  </a:cubicBezTo>
                  <a:cubicBezTo>
                    <a:pt x="146" y="610"/>
                    <a:pt x="159" y="631"/>
                    <a:pt x="186" y="664"/>
                  </a:cubicBezTo>
                  <a:cubicBezTo>
                    <a:pt x="178" y="682"/>
                    <a:pt x="156" y="724"/>
                    <a:pt x="128" y="758"/>
                  </a:cubicBezTo>
                  <a:cubicBezTo>
                    <a:pt x="124" y="763"/>
                    <a:pt x="122" y="772"/>
                    <a:pt x="127" y="778"/>
                  </a:cubicBezTo>
                  <a:cubicBezTo>
                    <a:pt x="130" y="782"/>
                    <a:pt x="198" y="881"/>
                    <a:pt x="322" y="973"/>
                  </a:cubicBezTo>
                  <a:cubicBezTo>
                    <a:pt x="325" y="976"/>
                    <a:pt x="329" y="976"/>
                    <a:pt x="332" y="976"/>
                  </a:cubicBezTo>
                  <a:cubicBezTo>
                    <a:pt x="336" y="976"/>
                    <a:pt x="339" y="975"/>
                    <a:pt x="342" y="972"/>
                  </a:cubicBezTo>
                  <a:cubicBezTo>
                    <a:pt x="376" y="944"/>
                    <a:pt x="418" y="922"/>
                    <a:pt x="436" y="914"/>
                  </a:cubicBezTo>
                  <a:cubicBezTo>
                    <a:pt x="456" y="930"/>
                    <a:pt x="476" y="946"/>
                    <a:pt x="497" y="960"/>
                  </a:cubicBezTo>
                  <a:cubicBezTo>
                    <a:pt x="500" y="963"/>
                    <a:pt x="504" y="963"/>
                    <a:pt x="507" y="963"/>
                  </a:cubicBezTo>
                  <a:cubicBezTo>
                    <a:pt x="510" y="963"/>
                    <a:pt x="513" y="962"/>
                    <a:pt x="516" y="960"/>
                  </a:cubicBezTo>
                  <a:cubicBezTo>
                    <a:pt x="570" y="930"/>
                    <a:pt x="619" y="899"/>
                    <a:pt x="664" y="867"/>
                  </a:cubicBezTo>
                  <a:cubicBezTo>
                    <a:pt x="725" y="938"/>
                    <a:pt x="756" y="1023"/>
                    <a:pt x="766" y="1053"/>
                  </a:cubicBezTo>
                  <a:cubicBezTo>
                    <a:pt x="758" y="1061"/>
                    <a:pt x="747" y="1066"/>
                    <a:pt x="737" y="1074"/>
                  </a:cubicBezTo>
                  <a:cubicBezTo>
                    <a:pt x="730" y="1080"/>
                    <a:pt x="727" y="1090"/>
                    <a:pt x="733" y="1097"/>
                  </a:cubicBezTo>
                  <a:cubicBezTo>
                    <a:pt x="736" y="1101"/>
                    <a:pt x="741" y="1104"/>
                    <a:pt x="747" y="1104"/>
                  </a:cubicBezTo>
                  <a:cubicBezTo>
                    <a:pt x="750" y="1104"/>
                    <a:pt x="755" y="1103"/>
                    <a:pt x="758" y="1101"/>
                  </a:cubicBezTo>
                  <a:cubicBezTo>
                    <a:pt x="797" y="1075"/>
                    <a:pt x="830" y="1048"/>
                    <a:pt x="861" y="1018"/>
                  </a:cubicBezTo>
                  <a:cubicBezTo>
                    <a:pt x="868" y="1013"/>
                    <a:pt x="868" y="1001"/>
                    <a:pt x="861" y="994"/>
                  </a:cubicBezTo>
                  <a:cubicBezTo>
                    <a:pt x="855" y="986"/>
                    <a:pt x="843" y="986"/>
                    <a:pt x="836" y="994"/>
                  </a:cubicBezTo>
                  <a:cubicBezTo>
                    <a:pt x="823" y="1007"/>
                    <a:pt x="809" y="1018"/>
                    <a:pt x="794" y="1030"/>
                  </a:cubicBezTo>
                  <a:cubicBezTo>
                    <a:pt x="781" y="992"/>
                    <a:pt x="749" y="915"/>
                    <a:pt x="692" y="847"/>
                  </a:cubicBezTo>
                  <a:cubicBezTo>
                    <a:pt x="804" y="765"/>
                    <a:pt x="893" y="680"/>
                    <a:pt x="959" y="593"/>
                  </a:cubicBezTo>
                  <a:cubicBezTo>
                    <a:pt x="966" y="612"/>
                    <a:pt x="976" y="643"/>
                    <a:pt x="979" y="680"/>
                  </a:cubicBezTo>
                  <a:cubicBezTo>
                    <a:pt x="986" y="771"/>
                    <a:pt x="956" y="858"/>
                    <a:pt x="887" y="940"/>
                  </a:cubicBezTo>
                  <a:cubicBezTo>
                    <a:pt x="881" y="947"/>
                    <a:pt x="883" y="958"/>
                    <a:pt x="890" y="965"/>
                  </a:cubicBezTo>
                  <a:cubicBezTo>
                    <a:pt x="893" y="968"/>
                    <a:pt x="897" y="969"/>
                    <a:pt x="900" y="969"/>
                  </a:cubicBezTo>
                  <a:cubicBezTo>
                    <a:pt x="905" y="969"/>
                    <a:pt x="910" y="967"/>
                    <a:pt x="913" y="963"/>
                  </a:cubicBezTo>
                  <a:cubicBezTo>
                    <a:pt x="1007" y="851"/>
                    <a:pt x="1018" y="746"/>
                    <a:pt x="1012" y="678"/>
                  </a:cubicBezTo>
                  <a:cubicBezTo>
                    <a:pt x="1008" y="621"/>
                    <a:pt x="989" y="580"/>
                    <a:pt x="980" y="562"/>
                  </a:cubicBezTo>
                  <a:cubicBezTo>
                    <a:pt x="1001" y="530"/>
                    <a:pt x="1020" y="498"/>
                    <a:pt x="1034" y="466"/>
                  </a:cubicBezTo>
                  <a:cubicBezTo>
                    <a:pt x="1039" y="458"/>
                    <a:pt x="1034" y="447"/>
                    <a:pt x="1026" y="443"/>
                  </a:cubicBezTo>
                  <a:cubicBezTo>
                    <a:pt x="1017" y="439"/>
                    <a:pt x="1007" y="443"/>
                    <a:pt x="1002" y="452"/>
                  </a:cubicBezTo>
                  <a:cubicBezTo>
                    <a:pt x="937" y="596"/>
                    <a:pt x="804" y="734"/>
                    <a:pt x="609" y="863"/>
                  </a:cubicBezTo>
                  <a:cubicBezTo>
                    <a:pt x="421" y="717"/>
                    <a:pt x="274" y="536"/>
                    <a:pt x="240" y="494"/>
                  </a:cubicBezTo>
                  <a:cubicBezTo>
                    <a:pt x="275" y="440"/>
                    <a:pt x="312" y="390"/>
                    <a:pt x="348" y="347"/>
                  </a:cubicBezTo>
                  <a:cubicBezTo>
                    <a:pt x="354" y="340"/>
                    <a:pt x="353" y="329"/>
                    <a:pt x="345" y="322"/>
                  </a:cubicBezTo>
                  <a:cubicBezTo>
                    <a:pt x="338" y="316"/>
                    <a:pt x="328" y="318"/>
                    <a:pt x="320" y="325"/>
                  </a:cubicBezTo>
                  <a:cubicBezTo>
                    <a:pt x="297" y="353"/>
                    <a:pt x="275" y="382"/>
                    <a:pt x="253" y="412"/>
                  </a:cubicBezTo>
                  <a:cubicBezTo>
                    <a:pt x="185" y="356"/>
                    <a:pt x="109" y="323"/>
                    <a:pt x="70" y="310"/>
                  </a:cubicBezTo>
                  <a:cubicBezTo>
                    <a:pt x="115" y="255"/>
                    <a:pt x="163" y="211"/>
                    <a:pt x="213" y="181"/>
                  </a:cubicBezTo>
                  <a:cubicBezTo>
                    <a:pt x="265" y="149"/>
                    <a:pt x="319" y="130"/>
                    <a:pt x="373" y="127"/>
                  </a:cubicBezTo>
                  <a:cubicBezTo>
                    <a:pt x="431" y="122"/>
                    <a:pt x="479" y="137"/>
                    <a:pt x="505" y="147"/>
                  </a:cubicBezTo>
                  <a:cubicBezTo>
                    <a:pt x="459" y="181"/>
                    <a:pt x="414" y="222"/>
                    <a:pt x="370" y="270"/>
                  </a:cubicBezTo>
                  <a:cubicBezTo>
                    <a:pt x="364" y="277"/>
                    <a:pt x="364" y="287"/>
                    <a:pt x="371" y="294"/>
                  </a:cubicBezTo>
                  <a:cubicBezTo>
                    <a:pt x="379" y="300"/>
                    <a:pt x="389" y="300"/>
                    <a:pt x="396" y="293"/>
                  </a:cubicBezTo>
                  <a:cubicBezTo>
                    <a:pt x="475" y="210"/>
                    <a:pt x="555" y="147"/>
                    <a:pt x="638" y="108"/>
                  </a:cubicBezTo>
                  <a:cubicBezTo>
                    <a:pt x="704" y="76"/>
                    <a:pt x="769" y="60"/>
                    <a:pt x="835" y="57"/>
                  </a:cubicBezTo>
                  <a:cubicBezTo>
                    <a:pt x="931" y="53"/>
                    <a:pt x="996" y="82"/>
                    <a:pt x="1012" y="90"/>
                  </a:cubicBezTo>
                  <a:cubicBezTo>
                    <a:pt x="1017" y="101"/>
                    <a:pt x="1030" y="127"/>
                    <a:pt x="1039" y="168"/>
                  </a:cubicBezTo>
                  <a:cubicBezTo>
                    <a:pt x="1049" y="214"/>
                    <a:pt x="1055" y="290"/>
                    <a:pt x="1029" y="380"/>
                  </a:cubicBezTo>
                  <a:cubicBezTo>
                    <a:pt x="1026" y="389"/>
                    <a:pt x="1031" y="399"/>
                    <a:pt x="1040" y="402"/>
                  </a:cubicBezTo>
                  <a:cubicBezTo>
                    <a:pt x="1042" y="402"/>
                    <a:pt x="1043" y="402"/>
                    <a:pt x="1045" y="402"/>
                  </a:cubicBezTo>
                  <a:cubicBezTo>
                    <a:pt x="1052" y="402"/>
                    <a:pt x="1059" y="398"/>
                    <a:pt x="1061" y="390"/>
                  </a:cubicBezTo>
                  <a:cubicBezTo>
                    <a:pt x="1100" y="255"/>
                    <a:pt x="1074" y="150"/>
                    <a:pt x="1055" y="101"/>
                  </a:cubicBezTo>
                  <a:cubicBezTo>
                    <a:pt x="1068" y="101"/>
                    <a:pt x="1081" y="96"/>
                    <a:pt x="1091" y="86"/>
                  </a:cubicBezTo>
                  <a:cubicBezTo>
                    <a:pt x="1113" y="67"/>
                    <a:pt x="1113" y="35"/>
                    <a:pt x="1093" y="15"/>
                  </a:cubicBezTo>
                  <a:moveTo>
                    <a:pt x="580" y="886"/>
                  </a:moveTo>
                  <a:cubicBezTo>
                    <a:pt x="556" y="900"/>
                    <a:pt x="533" y="915"/>
                    <a:pt x="508" y="930"/>
                  </a:cubicBezTo>
                  <a:cubicBezTo>
                    <a:pt x="472" y="902"/>
                    <a:pt x="434" y="871"/>
                    <a:pt x="399" y="841"/>
                  </a:cubicBezTo>
                  <a:cubicBezTo>
                    <a:pt x="392" y="835"/>
                    <a:pt x="382" y="835"/>
                    <a:pt x="374" y="842"/>
                  </a:cubicBezTo>
                  <a:cubicBezTo>
                    <a:pt x="369" y="849"/>
                    <a:pt x="369" y="860"/>
                    <a:pt x="376" y="867"/>
                  </a:cubicBezTo>
                  <a:cubicBezTo>
                    <a:pt x="386" y="876"/>
                    <a:pt x="396" y="884"/>
                    <a:pt x="406" y="893"/>
                  </a:cubicBezTo>
                  <a:cubicBezTo>
                    <a:pt x="386" y="903"/>
                    <a:pt x="358" y="919"/>
                    <a:pt x="331" y="941"/>
                  </a:cubicBezTo>
                  <a:cubicBezTo>
                    <a:pt x="239" y="871"/>
                    <a:pt x="181" y="798"/>
                    <a:pt x="162" y="772"/>
                  </a:cubicBezTo>
                  <a:cubicBezTo>
                    <a:pt x="182" y="745"/>
                    <a:pt x="200" y="717"/>
                    <a:pt x="210" y="696"/>
                  </a:cubicBezTo>
                  <a:cubicBezTo>
                    <a:pt x="237" y="730"/>
                    <a:pt x="274" y="769"/>
                    <a:pt x="319" y="814"/>
                  </a:cubicBezTo>
                  <a:cubicBezTo>
                    <a:pt x="322" y="817"/>
                    <a:pt x="327" y="819"/>
                    <a:pt x="331" y="819"/>
                  </a:cubicBezTo>
                  <a:cubicBezTo>
                    <a:pt x="336" y="819"/>
                    <a:pt x="339" y="817"/>
                    <a:pt x="342" y="813"/>
                  </a:cubicBezTo>
                  <a:cubicBezTo>
                    <a:pt x="350" y="806"/>
                    <a:pt x="348" y="796"/>
                    <a:pt x="342" y="788"/>
                  </a:cubicBezTo>
                  <a:cubicBezTo>
                    <a:pt x="251" y="699"/>
                    <a:pt x="195" y="625"/>
                    <a:pt x="178" y="600"/>
                  </a:cubicBezTo>
                  <a:cubicBezTo>
                    <a:pt x="192" y="576"/>
                    <a:pt x="207" y="551"/>
                    <a:pt x="221" y="527"/>
                  </a:cubicBezTo>
                  <a:cubicBezTo>
                    <a:pt x="267" y="583"/>
                    <a:pt x="405" y="747"/>
                    <a:pt x="580" y="886"/>
                  </a:cubicBezTo>
                  <a:moveTo>
                    <a:pt x="1069" y="64"/>
                  </a:moveTo>
                  <a:cubicBezTo>
                    <a:pt x="1062" y="71"/>
                    <a:pt x="1053" y="71"/>
                    <a:pt x="1045" y="64"/>
                  </a:cubicBezTo>
                  <a:cubicBezTo>
                    <a:pt x="1038" y="57"/>
                    <a:pt x="1037" y="48"/>
                    <a:pt x="1045" y="39"/>
                  </a:cubicBezTo>
                  <a:cubicBezTo>
                    <a:pt x="1047" y="37"/>
                    <a:pt x="1052" y="35"/>
                    <a:pt x="1056" y="35"/>
                  </a:cubicBezTo>
                  <a:cubicBezTo>
                    <a:pt x="1061" y="35"/>
                    <a:pt x="1065" y="36"/>
                    <a:pt x="1068" y="39"/>
                  </a:cubicBezTo>
                  <a:cubicBezTo>
                    <a:pt x="1075" y="45"/>
                    <a:pt x="1075" y="57"/>
                    <a:pt x="1069" y="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303;p49">
              <a:extLst>
                <a:ext uri="{FF2B5EF4-FFF2-40B4-BE49-F238E27FC236}">
                  <a16:creationId xmlns:a16="http://schemas.microsoft.com/office/drawing/2014/main" id="{11A9C884-1207-4E15-BEF5-8CF2B9FE2342}"/>
                </a:ext>
              </a:extLst>
            </p:cNvPr>
            <p:cNvSpPr/>
            <p:nvPr/>
          </p:nvSpPr>
          <p:spPr>
            <a:xfrm>
              <a:off x="7554960" y="3782520"/>
              <a:ext cx="149400" cy="149040"/>
            </a:xfrm>
            <a:custGeom>
              <a:avLst/>
              <a:gdLst/>
              <a:ahLst/>
              <a:cxnLst/>
              <a:rect l="l" t="t" r="r" b="b"/>
              <a:pathLst>
                <a:path w="415" h="414" extrusionOk="0">
                  <a:moveTo>
                    <a:pt x="271" y="233"/>
                  </a:moveTo>
                  <a:cubicBezTo>
                    <a:pt x="298" y="262"/>
                    <a:pt x="324" y="282"/>
                    <a:pt x="324" y="282"/>
                  </a:cubicBezTo>
                  <a:cubicBezTo>
                    <a:pt x="327" y="285"/>
                    <a:pt x="331" y="285"/>
                    <a:pt x="334" y="285"/>
                  </a:cubicBezTo>
                  <a:cubicBezTo>
                    <a:pt x="337" y="285"/>
                    <a:pt x="341" y="284"/>
                    <a:pt x="344" y="282"/>
                  </a:cubicBezTo>
                  <a:cubicBezTo>
                    <a:pt x="346" y="281"/>
                    <a:pt x="381" y="255"/>
                    <a:pt x="411" y="215"/>
                  </a:cubicBezTo>
                  <a:cubicBezTo>
                    <a:pt x="416" y="210"/>
                    <a:pt x="416" y="201"/>
                    <a:pt x="411" y="195"/>
                  </a:cubicBezTo>
                  <a:cubicBezTo>
                    <a:pt x="394" y="172"/>
                    <a:pt x="375" y="154"/>
                    <a:pt x="362" y="143"/>
                  </a:cubicBezTo>
                  <a:cubicBezTo>
                    <a:pt x="375" y="131"/>
                    <a:pt x="394" y="112"/>
                    <a:pt x="411" y="90"/>
                  </a:cubicBezTo>
                  <a:cubicBezTo>
                    <a:pt x="416" y="84"/>
                    <a:pt x="416" y="76"/>
                    <a:pt x="411" y="70"/>
                  </a:cubicBezTo>
                  <a:cubicBezTo>
                    <a:pt x="381" y="30"/>
                    <a:pt x="346" y="4"/>
                    <a:pt x="344" y="3"/>
                  </a:cubicBezTo>
                  <a:cubicBezTo>
                    <a:pt x="338" y="-2"/>
                    <a:pt x="330" y="-2"/>
                    <a:pt x="324" y="3"/>
                  </a:cubicBezTo>
                  <a:cubicBezTo>
                    <a:pt x="322" y="4"/>
                    <a:pt x="287" y="30"/>
                    <a:pt x="257" y="70"/>
                  </a:cubicBezTo>
                  <a:cubicBezTo>
                    <a:pt x="252" y="76"/>
                    <a:pt x="252" y="84"/>
                    <a:pt x="257" y="90"/>
                  </a:cubicBezTo>
                  <a:cubicBezTo>
                    <a:pt x="274" y="113"/>
                    <a:pt x="293" y="131"/>
                    <a:pt x="306" y="143"/>
                  </a:cubicBezTo>
                  <a:cubicBezTo>
                    <a:pt x="296" y="151"/>
                    <a:pt x="283" y="164"/>
                    <a:pt x="270" y="179"/>
                  </a:cubicBezTo>
                  <a:cubicBezTo>
                    <a:pt x="244" y="150"/>
                    <a:pt x="218" y="130"/>
                    <a:pt x="218" y="130"/>
                  </a:cubicBezTo>
                  <a:cubicBezTo>
                    <a:pt x="212" y="125"/>
                    <a:pt x="203" y="125"/>
                    <a:pt x="197" y="130"/>
                  </a:cubicBezTo>
                  <a:cubicBezTo>
                    <a:pt x="196" y="131"/>
                    <a:pt x="161" y="157"/>
                    <a:pt x="130" y="197"/>
                  </a:cubicBezTo>
                  <a:cubicBezTo>
                    <a:pt x="126" y="202"/>
                    <a:pt x="126" y="211"/>
                    <a:pt x="130" y="217"/>
                  </a:cubicBezTo>
                  <a:cubicBezTo>
                    <a:pt x="148" y="240"/>
                    <a:pt x="167" y="258"/>
                    <a:pt x="180" y="269"/>
                  </a:cubicBezTo>
                  <a:cubicBezTo>
                    <a:pt x="169" y="278"/>
                    <a:pt x="156" y="291"/>
                    <a:pt x="143" y="306"/>
                  </a:cubicBezTo>
                  <a:cubicBezTo>
                    <a:pt x="117" y="277"/>
                    <a:pt x="91" y="256"/>
                    <a:pt x="91" y="256"/>
                  </a:cubicBezTo>
                  <a:cubicBezTo>
                    <a:pt x="85" y="252"/>
                    <a:pt x="76" y="252"/>
                    <a:pt x="70" y="256"/>
                  </a:cubicBezTo>
                  <a:cubicBezTo>
                    <a:pt x="69" y="258"/>
                    <a:pt x="34" y="284"/>
                    <a:pt x="3" y="323"/>
                  </a:cubicBezTo>
                  <a:cubicBezTo>
                    <a:pt x="-1" y="329"/>
                    <a:pt x="-1" y="338"/>
                    <a:pt x="3" y="344"/>
                  </a:cubicBezTo>
                  <a:cubicBezTo>
                    <a:pt x="34" y="383"/>
                    <a:pt x="69" y="410"/>
                    <a:pt x="70" y="411"/>
                  </a:cubicBezTo>
                  <a:cubicBezTo>
                    <a:pt x="73" y="415"/>
                    <a:pt x="79" y="414"/>
                    <a:pt x="81" y="414"/>
                  </a:cubicBezTo>
                  <a:cubicBezTo>
                    <a:pt x="84" y="414"/>
                    <a:pt x="88" y="412"/>
                    <a:pt x="91" y="411"/>
                  </a:cubicBezTo>
                  <a:cubicBezTo>
                    <a:pt x="92" y="409"/>
                    <a:pt x="117" y="390"/>
                    <a:pt x="143" y="361"/>
                  </a:cubicBezTo>
                  <a:cubicBezTo>
                    <a:pt x="169" y="390"/>
                    <a:pt x="196" y="411"/>
                    <a:pt x="196" y="411"/>
                  </a:cubicBezTo>
                  <a:cubicBezTo>
                    <a:pt x="199" y="414"/>
                    <a:pt x="203" y="414"/>
                    <a:pt x="206" y="414"/>
                  </a:cubicBezTo>
                  <a:cubicBezTo>
                    <a:pt x="209" y="414"/>
                    <a:pt x="213" y="412"/>
                    <a:pt x="216" y="411"/>
                  </a:cubicBezTo>
                  <a:cubicBezTo>
                    <a:pt x="218" y="409"/>
                    <a:pt x="252" y="383"/>
                    <a:pt x="283" y="344"/>
                  </a:cubicBezTo>
                  <a:cubicBezTo>
                    <a:pt x="287" y="338"/>
                    <a:pt x="287" y="329"/>
                    <a:pt x="283" y="323"/>
                  </a:cubicBezTo>
                  <a:cubicBezTo>
                    <a:pt x="266" y="300"/>
                    <a:pt x="247" y="282"/>
                    <a:pt x="234" y="271"/>
                  </a:cubicBezTo>
                  <a:cubicBezTo>
                    <a:pt x="244" y="261"/>
                    <a:pt x="257" y="248"/>
                    <a:pt x="271" y="233"/>
                  </a:cubicBezTo>
                  <a:moveTo>
                    <a:pt x="293" y="79"/>
                  </a:moveTo>
                  <a:cubicBezTo>
                    <a:pt x="309" y="61"/>
                    <a:pt x="324" y="46"/>
                    <a:pt x="334" y="38"/>
                  </a:cubicBezTo>
                  <a:cubicBezTo>
                    <a:pt x="344" y="46"/>
                    <a:pt x="360" y="61"/>
                    <a:pt x="375" y="79"/>
                  </a:cubicBezTo>
                  <a:cubicBezTo>
                    <a:pt x="359" y="96"/>
                    <a:pt x="344" y="111"/>
                    <a:pt x="334" y="119"/>
                  </a:cubicBezTo>
                  <a:cubicBezTo>
                    <a:pt x="324" y="112"/>
                    <a:pt x="308" y="97"/>
                    <a:pt x="293" y="79"/>
                  </a:cubicBezTo>
                  <a:moveTo>
                    <a:pt x="334" y="164"/>
                  </a:moveTo>
                  <a:cubicBezTo>
                    <a:pt x="344" y="173"/>
                    <a:pt x="360" y="188"/>
                    <a:pt x="375" y="205"/>
                  </a:cubicBezTo>
                  <a:cubicBezTo>
                    <a:pt x="359" y="223"/>
                    <a:pt x="344" y="237"/>
                    <a:pt x="334" y="246"/>
                  </a:cubicBezTo>
                  <a:cubicBezTo>
                    <a:pt x="324" y="237"/>
                    <a:pt x="308" y="223"/>
                    <a:pt x="293" y="205"/>
                  </a:cubicBezTo>
                  <a:cubicBezTo>
                    <a:pt x="308" y="188"/>
                    <a:pt x="324" y="173"/>
                    <a:pt x="334" y="164"/>
                  </a:cubicBezTo>
                  <a:moveTo>
                    <a:pt x="81" y="373"/>
                  </a:moveTo>
                  <a:cubicBezTo>
                    <a:pt x="70" y="364"/>
                    <a:pt x="54" y="350"/>
                    <a:pt x="40" y="332"/>
                  </a:cubicBezTo>
                  <a:cubicBezTo>
                    <a:pt x="56" y="315"/>
                    <a:pt x="70" y="300"/>
                    <a:pt x="81" y="291"/>
                  </a:cubicBezTo>
                  <a:cubicBezTo>
                    <a:pt x="91" y="300"/>
                    <a:pt x="107" y="315"/>
                    <a:pt x="121" y="332"/>
                  </a:cubicBezTo>
                  <a:cubicBezTo>
                    <a:pt x="107" y="351"/>
                    <a:pt x="91" y="366"/>
                    <a:pt x="81" y="373"/>
                  </a:cubicBezTo>
                  <a:moveTo>
                    <a:pt x="248" y="332"/>
                  </a:moveTo>
                  <a:cubicBezTo>
                    <a:pt x="232" y="350"/>
                    <a:pt x="218" y="364"/>
                    <a:pt x="207" y="373"/>
                  </a:cubicBezTo>
                  <a:cubicBezTo>
                    <a:pt x="197" y="364"/>
                    <a:pt x="181" y="350"/>
                    <a:pt x="167" y="332"/>
                  </a:cubicBezTo>
                  <a:cubicBezTo>
                    <a:pt x="183" y="315"/>
                    <a:pt x="197" y="300"/>
                    <a:pt x="207" y="291"/>
                  </a:cubicBezTo>
                  <a:cubicBezTo>
                    <a:pt x="218" y="300"/>
                    <a:pt x="234" y="315"/>
                    <a:pt x="248" y="332"/>
                  </a:cubicBezTo>
                  <a:moveTo>
                    <a:pt x="207" y="248"/>
                  </a:moveTo>
                  <a:cubicBezTo>
                    <a:pt x="197" y="239"/>
                    <a:pt x="181" y="224"/>
                    <a:pt x="167" y="207"/>
                  </a:cubicBezTo>
                  <a:cubicBezTo>
                    <a:pt x="183" y="189"/>
                    <a:pt x="197" y="175"/>
                    <a:pt x="207" y="166"/>
                  </a:cubicBezTo>
                  <a:cubicBezTo>
                    <a:pt x="218" y="175"/>
                    <a:pt x="234" y="189"/>
                    <a:pt x="248" y="207"/>
                  </a:cubicBezTo>
                  <a:cubicBezTo>
                    <a:pt x="234" y="224"/>
                    <a:pt x="218" y="239"/>
                    <a:pt x="207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304;p49">
              <a:extLst>
                <a:ext uri="{FF2B5EF4-FFF2-40B4-BE49-F238E27FC236}">
                  <a16:creationId xmlns:a16="http://schemas.microsoft.com/office/drawing/2014/main" id="{2C359DD4-1564-4881-AA11-2266D5CCBFFB}"/>
                </a:ext>
              </a:extLst>
            </p:cNvPr>
            <p:cNvSpPr/>
            <p:nvPr/>
          </p:nvSpPr>
          <p:spPr>
            <a:xfrm>
              <a:off x="7356240" y="4046760"/>
              <a:ext cx="56160" cy="44640"/>
            </a:xfrm>
            <a:custGeom>
              <a:avLst/>
              <a:gdLst/>
              <a:ahLst/>
              <a:cxnLst/>
              <a:rect l="l" t="t" r="r" b="b"/>
              <a:pathLst>
                <a:path w="156" h="124" extrusionOk="0">
                  <a:moveTo>
                    <a:pt x="149" y="31"/>
                  </a:moveTo>
                  <a:cubicBezTo>
                    <a:pt x="156" y="25"/>
                    <a:pt x="158" y="15"/>
                    <a:pt x="152" y="6"/>
                  </a:cubicBezTo>
                  <a:cubicBezTo>
                    <a:pt x="146" y="-1"/>
                    <a:pt x="136" y="-3"/>
                    <a:pt x="127" y="3"/>
                  </a:cubicBezTo>
                  <a:cubicBezTo>
                    <a:pt x="127" y="3"/>
                    <a:pt x="61" y="54"/>
                    <a:pt x="8" y="93"/>
                  </a:cubicBezTo>
                  <a:cubicBezTo>
                    <a:pt x="0" y="99"/>
                    <a:pt x="-3" y="109"/>
                    <a:pt x="3" y="117"/>
                  </a:cubicBezTo>
                  <a:cubicBezTo>
                    <a:pt x="6" y="121"/>
                    <a:pt x="12" y="124"/>
                    <a:pt x="18" y="124"/>
                  </a:cubicBezTo>
                  <a:cubicBezTo>
                    <a:pt x="21" y="124"/>
                    <a:pt x="25" y="123"/>
                    <a:pt x="28" y="121"/>
                  </a:cubicBezTo>
                  <a:cubicBezTo>
                    <a:pt x="83" y="83"/>
                    <a:pt x="149" y="31"/>
                    <a:pt x="149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305;p49">
              <a:extLst>
                <a:ext uri="{FF2B5EF4-FFF2-40B4-BE49-F238E27FC236}">
                  <a16:creationId xmlns:a16="http://schemas.microsoft.com/office/drawing/2014/main" id="{C29C7414-4651-4E83-87F9-0FE253B803D6}"/>
                </a:ext>
              </a:extLst>
            </p:cNvPr>
            <p:cNvSpPr/>
            <p:nvPr/>
          </p:nvSpPr>
          <p:spPr>
            <a:xfrm>
              <a:off x="7410600" y="4090680"/>
              <a:ext cx="45720" cy="55080"/>
            </a:xfrm>
            <a:custGeom>
              <a:avLst/>
              <a:gdLst/>
              <a:ahLst/>
              <a:cxnLst/>
              <a:rect l="l" t="t" r="r" b="b"/>
              <a:pathLst>
                <a:path w="127" h="153" extrusionOk="0">
                  <a:moveTo>
                    <a:pt x="120" y="3"/>
                  </a:moveTo>
                  <a:cubicBezTo>
                    <a:pt x="113" y="-2"/>
                    <a:pt x="103" y="-1"/>
                    <a:pt x="96" y="6"/>
                  </a:cubicBezTo>
                  <a:cubicBezTo>
                    <a:pt x="96" y="6"/>
                    <a:pt x="43" y="72"/>
                    <a:pt x="4" y="127"/>
                  </a:cubicBezTo>
                  <a:cubicBezTo>
                    <a:pt x="-2" y="135"/>
                    <a:pt x="-1" y="146"/>
                    <a:pt x="8" y="151"/>
                  </a:cubicBezTo>
                  <a:cubicBezTo>
                    <a:pt x="11" y="152"/>
                    <a:pt x="14" y="153"/>
                    <a:pt x="18" y="153"/>
                  </a:cubicBezTo>
                  <a:cubicBezTo>
                    <a:pt x="24" y="153"/>
                    <a:pt x="28" y="151"/>
                    <a:pt x="33" y="146"/>
                  </a:cubicBezTo>
                  <a:cubicBezTo>
                    <a:pt x="72" y="92"/>
                    <a:pt x="123" y="28"/>
                    <a:pt x="123" y="27"/>
                  </a:cubicBezTo>
                  <a:cubicBezTo>
                    <a:pt x="129" y="21"/>
                    <a:pt x="128" y="9"/>
                    <a:pt x="120" y="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0075" rIns="90000" bIns="100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306;p49">
              <a:extLst>
                <a:ext uri="{FF2B5EF4-FFF2-40B4-BE49-F238E27FC236}">
                  <a16:creationId xmlns:a16="http://schemas.microsoft.com/office/drawing/2014/main" id="{0B5D6C57-166B-41DE-BC63-39FD0A80706D}"/>
                </a:ext>
              </a:extLst>
            </p:cNvPr>
            <p:cNvSpPr/>
            <p:nvPr/>
          </p:nvSpPr>
          <p:spPr>
            <a:xfrm>
              <a:off x="7364520" y="4087440"/>
              <a:ext cx="50760" cy="50760"/>
            </a:xfrm>
            <a:custGeom>
              <a:avLst/>
              <a:gdLst/>
              <a:ahLst/>
              <a:cxnLst/>
              <a:rect l="l" t="t" r="r" b="b"/>
              <a:pathLst>
                <a:path w="141" h="141" extrusionOk="0">
                  <a:moveTo>
                    <a:pt x="136" y="5"/>
                  </a:moveTo>
                  <a:cubicBezTo>
                    <a:pt x="129" y="-2"/>
                    <a:pt x="119" y="-2"/>
                    <a:pt x="111" y="5"/>
                  </a:cubicBezTo>
                  <a:lnTo>
                    <a:pt x="5" y="111"/>
                  </a:lnTo>
                  <a:cubicBezTo>
                    <a:pt x="-2" y="119"/>
                    <a:pt x="-2" y="129"/>
                    <a:pt x="5" y="136"/>
                  </a:cubicBezTo>
                  <a:cubicBezTo>
                    <a:pt x="8" y="139"/>
                    <a:pt x="13" y="141"/>
                    <a:pt x="17" y="141"/>
                  </a:cubicBezTo>
                  <a:cubicBezTo>
                    <a:pt x="22" y="141"/>
                    <a:pt x="25" y="139"/>
                    <a:pt x="28" y="136"/>
                  </a:cubicBezTo>
                  <a:lnTo>
                    <a:pt x="135" y="30"/>
                  </a:lnTo>
                  <a:cubicBezTo>
                    <a:pt x="143" y="23"/>
                    <a:pt x="143" y="12"/>
                    <a:pt x="136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5750" rIns="90000" bIns="57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307;p49">
              <a:extLst>
                <a:ext uri="{FF2B5EF4-FFF2-40B4-BE49-F238E27FC236}">
                  <a16:creationId xmlns:a16="http://schemas.microsoft.com/office/drawing/2014/main" id="{E0EA2AF8-C2CC-4BDC-8035-10DA2F997216}"/>
                </a:ext>
              </a:extLst>
            </p:cNvPr>
            <p:cNvSpPr/>
            <p:nvPr/>
          </p:nvSpPr>
          <p:spPr>
            <a:xfrm>
              <a:off x="7540560" y="3949920"/>
              <a:ext cx="12960" cy="12960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5" y="5"/>
                  </a:moveTo>
                  <a:cubicBezTo>
                    <a:pt x="-2" y="13"/>
                    <a:pt x="-2" y="23"/>
                    <a:pt x="5" y="30"/>
                  </a:cubicBezTo>
                  <a:cubicBezTo>
                    <a:pt x="13" y="37"/>
                    <a:pt x="23" y="37"/>
                    <a:pt x="30" y="30"/>
                  </a:cubicBezTo>
                  <a:cubicBezTo>
                    <a:pt x="38" y="23"/>
                    <a:pt x="38" y="13"/>
                    <a:pt x="30" y="5"/>
                  </a:cubicBezTo>
                  <a:cubicBezTo>
                    <a:pt x="23" y="-2"/>
                    <a:pt x="13" y="-2"/>
                    <a:pt x="5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308;p49">
              <a:extLst>
                <a:ext uri="{FF2B5EF4-FFF2-40B4-BE49-F238E27FC236}">
                  <a16:creationId xmlns:a16="http://schemas.microsoft.com/office/drawing/2014/main" id="{507082D3-EE0E-4C3B-922A-5B3E955BA189}"/>
                </a:ext>
              </a:extLst>
            </p:cNvPr>
            <p:cNvSpPr/>
            <p:nvPr/>
          </p:nvSpPr>
          <p:spPr>
            <a:xfrm>
              <a:off x="7719840" y="3771000"/>
              <a:ext cx="12960" cy="12600"/>
            </a:xfrm>
            <a:custGeom>
              <a:avLst/>
              <a:gdLst/>
              <a:ahLst/>
              <a:cxnLst/>
              <a:rect l="l" t="t" r="r" b="b"/>
              <a:pathLst>
                <a:path w="36" h="35" extrusionOk="0">
                  <a:moveTo>
                    <a:pt x="6" y="4"/>
                  </a:moveTo>
                  <a:cubicBezTo>
                    <a:pt x="-2" y="11"/>
                    <a:pt x="-1" y="22"/>
                    <a:pt x="6" y="29"/>
                  </a:cubicBezTo>
                  <a:cubicBezTo>
                    <a:pt x="14" y="36"/>
                    <a:pt x="24" y="36"/>
                    <a:pt x="31" y="29"/>
                  </a:cubicBezTo>
                  <a:cubicBezTo>
                    <a:pt x="39" y="22"/>
                    <a:pt x="38" y="11"/>
                    <a:pt x="31" y="4"/>
                  </a:cubicBezTo>
                  <a:cubicBezTo>
                    <a:pt x="23" y="-2"/>
                    <a:pt x="12" y="-2"/>
                    <a:pt x="6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309;p49">
              <a:extLst>
                <a:ext uri="{FF2B5EF4-FFF2-40B4-BE49-F238E27FC236}">
                  <a16:creationId xmlns:a16="http://schemas.microsoft.com/office/drawing/2014/main" id="{60FDCBA3-AD4F-44D2-A585-C961E4809F28}"/>
                </a:ext>
              </a:extLst>
            </p:cNvPr>
            <p:cNvSpPr/>
            <p:nvPr/>
          </p:nvSpPr>
          <p:spPr>
            <a:xfrm>
              <a:off x="7511760" y="3919680"/>
              <a:ext cx="12600" cy="12960"/>
            </a:xfrm>
            <a:custGeom>
              <a:avLst/>
              <a:gdLst/>
              <a:ahLst/>
              <a:cxnLst/>
              <a:rect l="l" t="t" r="r" b="b"/>
              <a:pathLst>
                <a:path w="35" h="36" extrusionOk="0">
                  <a:moveTo>
                    <a:pt x="5" y="5"/>
                  </a:moveTo>
                  <a:cubicBezTo>
                    <a:pt x="-2" y="12"/>
                    <a:pt x="-2" y="23"/>
                    <a:pt x="5" y="30"/>
                  </a:cubicBezTo>
                  <a:cubicBezTo>
                    <a:pt x="13" y="38"/>
                    <a:pt x="23" y="38"/>
                    <a:pt x="30" y="30"/>
                  </a:cubicBezTo>
                  <a:cubicBezTo>
                    <a:pt x="37" y="23"/>
                    <a:pt x="37" y="12"/>
                    <a:pt x="30" y="5"/>
                  </a:cubicBezTo>
                  <a:cubicBezTo>
                    <a:pt x="23" y="-2"/>
                    <a:pt x="11" y="-2"/>
                    <a:pt x="5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310;p49">
              <a:extLst>
                <a:ext uri="{FF2B5EF4-FFF2-40B4-BE49-F238E27FC236}">
                  <a16:creationId xmlns:a16="http://schemas.microsoft.com/office/drawing/2014/main" id="{5AB3C479-7C61-4FB9-9625-3DEBF6F89ACD}"/>
                </a:ext>
              </a:extLst>
            </p:cNvPr>
            <p:cNvSpPr/>
            <p:nvPr/>
          </p:nvSpPr>
          <p:spPr>
            <a:xfrm>
              <a:off x="7571160" y="3979080"/>
              <a:ext cx="12960" cy="12600"/>
            </a:xfrm>
            <a:custGeom>
              <a:avLst/>
              <a:gdLst/>
              <a:ahLst/>
              <a:cxnLst/>
              <a:rect l="l" t="t" r="r" b="b"/>
              <a:pathLst>
                <a:path w="36" h="35" extrusionOk="0">
                  <a:moveTo>
                    <a:pt x="5" y="5"/>
                  </a:moveTo>
                  <a:cubicBezTo>
                    <a:pt x="-2" y="12"/>
                    <a:pt x="-2" y="22"/>
                    <a:pt x="5" y="29"/>
                  </a:cubicBezTo>
                  <a:cubicBezTo>
                    <a:pt x="12" y="37"/>
                    <a:pt x="23" y="37"/>
                    <a:pt x="30" y="29"/>
                  </a:cubicBezTo>
                  <a:cubicBezTo>
                    <a:pt x="38" y="22"/>
                    <a:pt x="38" y="13"/>
                    <a:pt x="30" y="5"/>
                  </a:cubicBezTo>
                  <a:cubicBezTo>
                    <a:pt x="23" y="-2"/>
                    <a:pt x="11" y="-1"/>
                    <a:pt x="5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48"/>
          <p:cNvSpPr txBox="1">
            <a:spLocks noGrp="1"/>
          </p:cNvSpPr>
          <p:nvPr>
            <p:ph type="title"/>
          </p:nvPr>
        </p:nvSpPr>
        <p:spPr>
          <a:xfrm>
            <a:off x="2342220" y="1167676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THANKS</a:t>
            </a:r>
            <a:r>
              <a:rPr lang="en" dirty="0"/>
              <a:t>!</a:t>
            </a:r>
            <a:endParaRPr dirty="0"/>
          </a:p>
        </p:txBody>
      </p:sp>
      <p:cxnSp>
        <p:nvCxnSpPr>
          <p:cNvPr id="828" name="Google Shape;828;p48"/>
          <p:cNvCxnSpPr>
            <a:cxnSpLocks/>
          </p:cNvCxnSpPr>
          <p:nvPr/>
        </p:nvCxnSpPr>
        <p:spPr>
          <a:xfrm rot="16200000">
            <a:off x="2830167" y="3340825"/>
            <a:ext cx="78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36" name="Google Shape;836;p48"/>
          <p:cNvGrpSpPr/>
          <p:nvPr/>
        </p:nvGrpSpPr>
        <p:grpSpPr>
          <a:xfrm>
            <a:off x="2516292" y="3112230"/>
            <a:ext cx="457209" cy="457188"/>
            <a:chOff x="3752358" y="3817349"/>
            <a:chExt cx="346056" cy="345674"/>
          </a:xfrm>
        </p:grpSpPr>
        <p:sp>
          <p:nvSpPr>
            <p:cNvPr id="837" name="Google Shape;837;p4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46" name="Google Shape;846;p48"/>
          <p:cNvCxnSpPr>
            <a:cxnSpLocks/>
          </p:cNvCxnSpPr>
          <p:nvPr/>
        </p:nvCxnSpPr>
        <p:spPr>
          <a:xfrm>
            <a:off x="2346300" y="2567451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8C284CD-84AF-45A8-9D53-5A6A948B04D9}"/>
              </a:ext>
            </a:extLst>
          </p:cNvPr>
          <p:cNvSpPr/>
          <p:nvPr/>
        </p:nvSpPr>
        <p:spPr>
          <a:xfrm>
            <a:off x="2263603" y="3718118"/>
            <a:ext cx="4901711" cy="6110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uk-UA" i="1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9629BD-4311-498E-AC8C-D323CE1CFB1B}"/>
              </a:ext>
            </a:extLst>
          </p:cNvPr>
          <p:cNvSpPr/>
          <p:nvPr/>
        </p:nvSpPr>
        <p:spPr>
          <a:xfrm>
            <a:off x="3441722" y="3202325"/>
            <a:ext cx="266257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>
                <a:solidFill>
                  <a:schemeClr val="tx1"/>
                </a:solidFill>
              </a:rPr>
              <a:t>www.linkedin.com/in/erik-sukhan/</a:t>
            </a:r>
            <a:endParaRPr lang="uk-UA" sz="1200" i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/>
          <p:cNvSpPr txBox="1">
            <a:spLocks noGrp="1"/>
          </p:cNvSpPr>
          <p:nvPr>
            <p:ph type="title"/>
          </p:nvPr>
        </p:nvSpPr>
        <p:spPr>
          <a:xfrm>
            <a:off x="713225" y="2735750"/>
            <a:ext cx="4956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 err="1">
                <a:solidFill>
                  <a:schemeClr val="bg2"/>
                </a:solidFill>
              </a:rPr>
              <a:t>Актуальність</a:t>
            </a:r>
            <a:r>
              <a:rPr lang="ru-RU" dirty="0"/>
              <a:t> </a:t>
            </a:r>
            <a:r>
              <a:rPr lang="ru-RU" dirty="0" err="1"/>
              <a:t>проєкту</a:t>
            </a:r>
            <a:endParaRPr dirty="0"/>
          </a:p>
        </p:txBody>
      </p:sp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2586425" y="1906775"/>
            <a:ext cx="12105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pic>
        <p:nvPicPr>
          <p:cNvPr id="332" name="Google Shape;332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48255" r="804"/>
          <a:stretch/>
        </p:blipFill>
        <p:spPr>
          <a:xfrm>
            <a:off x="5670175" y="539500"/>
            <a:ext cx="2760600" cy="4064400"/>
          </a:xfrm>
          <a:prstGeom prst="roundRect">
            <a:avLst>
              <a:gd name="adj" fmla="val 16667"/>
            </a:avLst>
          </a:prstGeom>
        </p:spPr>
      </p:pic>
      <p:cxnSp>
        <p:nvCxnSpPr>
          <p:cNvPr id="333" name="Google Shape;333;p33"/>
          <p:cNvCxnSpPr/>
          <p:nvPr/>
        </p:nvCxnSpPr>
        <p:spPr>
          <a:xfrm>
            <a:off x="966288" y="3623900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"/>
          <p:cNvSpPr txBox="1">
            <a:spLocks noGrp="1"/>
          </p:cNvSpPr>
          <p:nvPr>
            <p:ph type="title"/>
          </p:nvPr>
        </p:nvSpPr>
        <p:spPr>
          <a:xfrm>
            <a:off x="4364000" y="771925"/>
            <a:ext cx="3781500" cy="109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Problem statement </a:t>
            </a:r>
            <a:r>
              <a:rPr lang="en-US" dirty="0">
                <a:solidFill>
                  <a:schemeClr val="bg2"/>
                </a:solidFill>
              </a:rPr>
              <a:t>and reasoning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324" name="Google Shape;324;p32"/>
          <p:cNvSpPr txBox="1">
            <a:spLocks noGrp="1"/>
          </p:cNvSpPr>
          <p:nvPr>
            <p:ph type="subTitle" idx="1"/>
          </p:nvPr>
        </p:nvSpPr>
        <p:spPr>
          <a:xfrm>
            <a:off x="4364000" y="1866025"/>
            <a:ext cx="37815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400" dirty="0">
                <a:solidFill>
                  <a:schemeClr val="bg2"/>
                </a:solidFill>
              </a:rPr>
              <a:t>Objective: </a:t>
            </a:r>
            <a:r>
              <a:rPr lang="en-US" sz="1400" dirty="0"/>
              <a:t>To develop software for automating the tuning of stringed instruments using digital signal processing methods, which ensures high accuracy, interactivity and adaptability to user needs.</a:t>
            </a:r>
          </a:p>
          <a:p>
            <a:pPr marL="0" lvl="0" indent="0">
              <a:buNone/>
            </a:pPr>
            <a:endParaRPr lang="en-US" sz="1400" dirty="0"/>
          </a:p>
          <a:p>
            <a:pPr marL="0" lvl="0" indent="0">
              <a:buNone/>
            </a:pPr>
            <a:r>
              <a:rPr lang="en-US" sz="1400" dirty="0">
                <a:solidFill>
                  <a:schemeClr val="bg2"/>
                </a:solidFill>
              </a:rPr>
              <a:t>Reasons: </a:t>
            </a:r>
            <a:r>
              <a:rPr lang="en-US" sz="1400" dirty="0"/>
              <a:t>automation of the tuning process, integration of sound detection algorithms, </a:t>
            </a:r>
            <a:r>
              <a:rPr lang="en-US" sz="1400" dirty="0" err="1"/>
              <a:t>customisation</a:t>
            </a:r>
            <a:r>
              <a:rPr lang="en-US" sz="1400" dirty="0"/>
              <a:t> of tunings. </a:t>
            </a:r>
            <a:endParaRPr lang="ru-RU" sz="1400" dirty="0"/>
          </a:p>
        </p:txBody>
      </p:sp>
      <p:pic>
        <p:nvPicPr>
          <p:cNvPr id="325" name="Google Shape;325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993" b="3984"/>
          <a:stretch/>
        </p:blipFill>
        <p:spPr>
          <a:xfrm>
            <a:off x="998500" y="539500"/>
            <a:ext cx="2760600" cy="40644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oogle Shape;620;p42"/>
          <p:cNvGrpSpPr/>
          <p:nvPr/>
        </p:nvGrpSpPr>
        <p:grpSpPr>
          <a:xfrm>
            <a:off x="3742050" y="1323650"/>
            <a:ext cx="1659900" cy="3234000"/>
            <a:chOff x="3742050" y="1323650"/>
            <a:chExt cx="1659900" cy="3234000"/>
          </a:xfrm>
        </p:grpSpPr>
        <p:sp>
          <p:nvSpPr>
            <p:cNvPr id="621" name="Google Shape;621;p42"/>
            <p:cNvSpPr/>
            <p:nvPr/>
          </p:nvSpPr>
          <p:spPr>
            <a:xfrm>
              <a:off x="3742050" y="1323650"/>
              <a:ext cx="1659900" cy="3234000"/>
            </a:xfrm>
            <a:prstGeom prst="roundRect">
              <a:avLst>
                <a:gd name="adj" fmla="val 13361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endParaRPr>
            </a:p>
          </p:txBody>
        </p:sp>
        <p:cxnSp>
          <p:nvCxnSpPr>
            <p:cNvPr id="622" name="Google Shape;622;p42"/>
            <p:cNvCxnSpPr/>
            <p:nvPr/>
          </p:nvCxnSpPr>
          <p:spPr>
            <a:xfrm>
              <a:off x="4210650" y="4357350"/>
              <a:ext cx="722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23" name="Google Shape;623;p4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2"/>
                </a:solidFill>
              </a:rPr>
              <a:t>TECHNOLOGIES </a:t>
            </a:r>
            <a:r>
              <a:rPr lang="en-US" dirty="0"/>
              <a:t>USED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624" name="Google Shape;624;p42"/>
          <p:cNvSpPr txBox="1"/>
          <p:nvPr/>
        </p:nvSpPr>
        <p:spPr>
          <a:xfrm>
            <a:off x="900380" y="1399095"/>
            <a:ext cx="19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en-US" sz="1800" b="1" dirty="0" err="1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yne"/>
                <a:sym typeface="Syne"/>
              </a:rPr>
              <a:t>TarsosDSP</a:t>
            </a:r>
            <a:endParaRPr sz="1800" b="1" dirty="0">
              <a:solidFill>
                <a:schemeClr val="dk2"/>
              </a:solidFill>
              <a:latin typeface="Space Grotesk "/>
              <a:ea typeface="Roboto" panose="02000000000000000000" pitchFamily="2" charset="0"/>
              <a:cs typeface="Syne"/>
              <a:sym typeface="Syne"/>
            </a:endParaRPr>
          </a:p>
        </p:txBody>
      </p:sp>
      <p:sp>
        <p:nvSpPr>
          <p:cNvPr id="625" name="Google Shape;625;p42"/>
          <p:cNvSpPr txBox="1"/>
          <p:nvPr/>
        </p:nvSpPr>
        <p:spPr>
          <a:xfrm>
            <a:off x="900380" y="2540620"/>
            <a:ext cx="19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ru-RU" sz="1800" b="1" dirty="0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yne"/>
                <a:sym typeface="Syne"/>
              </a:rPr>
              <a:t>MIDI</a:t>
            </a:r>
            <a:r>
              <a:rPr lang="en-US" sz="1800" b="1" dirty="0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yne"/>
                <a:sym typeface="Syne"/>
              </a:rPr>
              <a:t> / C++ </a:t>
            </a:r>
            <a:r>
              <a:rPr lang="ru-RU" sz="1800" b="1" dirty="0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yne"/>
                <a:sym typeface="Syne"/>
              </a:rPr>
              <a:t>NDK</a:t>
            </a:r>
            <a:endParaRPr sz="1800" b="1" dirty="0">
              <a:solidFill>
                <a:schemeClr val="dk2"/>
              </a:solidFill>
              <a:latin typeface="Space Grotesk "/>
              <a:ea typeface="Roboto" panose="02000000000000000000" pitchFamily="2" charset="0"/>
              <a:cs typeface="Syne"/>
              <a:sym typeface="Syne"/>
            </a:endParaRPr>
          </a:p>
        </p:txBody>
      </p:sp>
      <p:sp>
        <p:nvSpPr>
          <p:cNvPr id="626" name="Google Shape;626;p42"/>
          <p:cNvSpPr txBox="1"/>
          <p:nvPr/>
        </p:nvSpPr>
        <p:spPr>
          <a:xfrm>
            <a:off x="900380" y="3682150"/>
            <a:ext cx="19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en-US" sz="1800" b="1" dirty="0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yne"/>
                <a:sym typeface="Syne"/>
              </a:rPr>
              <a:t>Kotlin Flows &amp; Coroutines</a:t>
            </a:r>
            <a:endParaRPr sz="1800" b="1" dirty="0">
              <a:solidFill>
                <a:schemeClr val="dk2"/>
              </a:solidFill>
              <a:latin typeface="Space Grotesk "/>
              <a:ea typeface="Roboto" panose="02000000000000000000" pitchFamily="2" charset="0"/>
              <a:cs typeface="Syne"/>
              <a:sym typeface="Syne"/>
            </a:endParaRPr>
          </a:p>
        </p:txBody>
      </p:sp>
      <p:sp>
        <p:nvSpPr>
          <p:cNvPr id="627" name="Google Shape;627;p42"/>
          <p:cNvSpPr txBox="1"/>
          <p:nvPr/>
        </p:nvSpPr>
        <p:spPr>
          <a:xfrm>
            <a:off x="6287780" y="1399095"/>
            <a:ext cx="19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800" b="1" dirty="0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yne"/>
                <a:sym typeface="Syne"/>
              </a:rPr>
              <a:t>Jetpack Compose &amp; Material 3</a:t>
            </a:r>
            <a:endParaRPr sz="1800" b="1" dirty="0">
              <a:solidFill>
                <a:schemeClr val="dk2"/>
              </a:solidFill>
              <a:latin typeface="Space Grotesk "/>
              <a:ea typeface="Roboto" panose="02000000000000000000" pitchFamily="2" charset="0"/>
              <a:cs typeface="Syne"/>
              <a:sym typeface="Syne"/>
            </a:endParaRPr>
          </a:p>
        </p:txBody>
      </p:sp>
      <p:sp>
        <p:nvSpPr>
          <p:cNvPr id="628" name="Google Shape;628;p42"/>
          <p:cNvSpPr txBox="1"/>
          <p:nvPr/>
        </p:nvSpPr>
        <p:spPr>
          <a:xfrm>
            <a:off x="6287780" y="2540620"/>
            <a:ext cx="19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800" b="1" dirty="0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yne"/>
                <a:sym typeface="Syne"/>
              </a:rPr>
              <a:t>Room DB</a:t>
            </a:r>
          </a:p>
        </p:txBody>
      </p:sp>
      <p:sp>
        <p:nvSpPr>
          <p:cNvPr id="629" name="Google Shape;629;p42"/>
          <p:cNvSpPr txBox="1"/>
          <p:nvPr/>
        </p:nvSpPr>
        <p:spPr>
          <a:xfrm>
            <a:off x="6287780" y="3682147"/>
            <a:ext cx="19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800" b="1" dirty="0" err="1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yne"/>
                <a:sym typeface="Syne"/>
              </a:rPr>
              <a:t>Koin</a:t>
            </a:r>
            <a:r>
              <a:rPr lang="uk-UA" sz="1800" b="1" dirty="0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yne"/>
                <a:sym typeface="Syne"/>
              </a:rPr>
              <a:t>, </a:t>
            </a:r>
            <a:r>
              <a:rPr lang="en-US" sz="1800" b="1" dirty="0">
                <a:solidFill>
                  <a:schemeClr val="dk2"/>
                </a:solidFill>
                <a:latin typeface="Space Grotesk "/>
                <a:ea typeface="Roboto" panose="02000000000000000000" pitchFamily="2" charset="0"/>
                <a:cs typeface="Syne"/>
                <a:sym typeface="Syne"/>
              </a:rPr>
              <a:t>DI, Gradle</a:t>
            </a:r>
            <a:endParaRPr sz="1800" b="1" dirty="0">
              <a:solidFill>
                <a:schemeClr val="dk2"/>
              </a:solidFill>
              <a:latin typeface="Space Grotesk "/>
              <a:ea typeface="Roboto" panose="02000000000000000000" pitchFamily="2" charset="0"/>
              <a:cs typeface="Syne"/>
              <a:sym typeface="Syne"/>
            </a:endParaRPr>
          </a:p>
        </p:txBody>
      </p:sp>
      <p:sp>
        <p:nvSpPr>
          <p:cNvPr id="630" name="Google Shape;630;p42"/>
          <p:cNvSpPr txBox="1"/>
          <p:nvPr/>
        </p:nvSpPr>
        <p:spPr>
          <a:xfrm>
            <a:off x="900380" y="1787179"/>
            <a:ext cx="19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12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rPr>
              <a:t>Digital audio signal processing</a:t>
            </a:r>
            <a:endParaRPr lang="ru-RU" sz="1200" dirty="0">
              <a:solidFill>
                <a:schemeClr val="dk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Hanken Grotesk"/>
              <a:sym typeface="Hanken Grotesk"/>
            </a:endParaRPr>
          </a:p>
        </p:txBody>
      </p:sp>
      <p:sp>
        <p:nvSpPr>
          <p:cNvPr id="631" name="Google Shape;631;p42"/>
          <p:cNvSpPr txBox="1"/>
          <p:nvPr/>
        </p:nvSpPr>
        <p:spPr>
          <a:xfrm>
            <a:off x="900380" y="2926564"/>
            <a:ext cx="19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12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rPr>
              <a:t>Software-based note generation</a:t>
            </a:r>
            <a:endParaRPr lang="ru-RU" sz="1200" dirty="0">
              <a:solidFill>
                <a:schemeClr val="dk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Hanken Grotesk"/>
              <a:sym typeface="Hanken Grotesk"/>
            </a:endParaRPr>
          </a:p>
        </p:txBody>
      </p:sp>
      <p:sp>
        <p:nvSpPr>
          <p:cNvPr id="632" name="Google Shape;632;p42"/>
          <p:cNvSpPr txBox="1"/>
          <p:nvPr/>
        </p:nvSpPr>
        <p:spPr>
          <a:xfrm>
            <a:off x="900380" y="4065949"/>
            <a:ext cx="19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12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rPr>
              <a:t>Multithreading and asynchronous</a:t>
            </a:r>
            <a:endParaRPr sz="1200" dirty="0">
              <a:solidFill>
                <a:schemeClr val="dk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Hanken Grotesk"/>
              <a:sym typeface="Hanken Grotesk"/>
            </a:endParaRPr>
          </a:p>
        </p:txBody>
      </p:sp>
      <p:sp>
        <p:nvSpPr>
          <p:cNvPr id="633" name="Google Shape;633;p42"/>
          <p:cNvSpPr txBox="1"/>
          <p:nvPr/>
        </p:nvSpPr>
        <p:spPr>
          <a:xfrm>
            <a:off x="6287780" y="1787179"/>
            <a:ext cx="19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rPr>
              <a:t>Reactive interface and modern design</a:t>
            </a:r>
            <a:endParaRPr sz="1200" dirty="0">
              <a:solidFill>
                <a:schemeClr val="dk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Hanken Grotesk"/>
              <a:sym typeface="Hanken Grotesk"/>
            </a:endParaRPr>
          </a:p>
        </p:txBody>
      </p:sp>
      <p:sp>
        <p:nvSpPr>
          <p:cNvPr id="634" name="Google Shape;634;p42"/>
          <p:cNvSpPr txBox="1"/>
          <p:nvPr/>
        </p:nvSpPr>
        <p:spPr>
          <a:xfrm>
            <a:off x="6287780" y="2926564"/>
            <a:ext cx="19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rPr>
              <a:t>Database, storage of frequencies and guitar presets</a:t>
            </a:r>
            <a:endParaRPr lang="ru-RU" sz="1200" dirty="0">
              <a:solidFill>
                <a:schemeClr val="dk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Hanken Grotesk"/>
              <a:sym typeface="Hanken Grotesk"/>
            </a:endParaRPr>
          </a:p>
        </p:txBody>
      </p:sp>
      <p:sp>
        <p:nvSpPr>
          <p:cNvPr id="635" name="Google Shape;635;p42"/>
          <p:cNvSpPr txBox="1"/>
          <p:nvPr/>
        </p:nvSpPr>
        <p:spPr>
          <a:xfrm>
            <a:off x="6287779" y="4065949"/>
            <a:ext cx="207998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anken Grotesk"/>
                <a:sym typeface="Hanken Grotesk"/>
              </a:rPr>
              <a:t>Dependency and build management</a:t>
            </a:r>
            <a:endParaRPr sz="1200" dirty="0">
              <a:solidFill>
                <a:schemeClr val="dk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Hanken Grotesk"/>
              <a:sym typeface="Hanken Grotesk"/>
            </a:endParaRPr>
          </a:p>
        </p:txBody>
      </p:sp>
      <p:pic>
        <p:nvPicPr>
          <p:cNvPr id="636" name="Google Shape;636;p42"/>
          <p:cNvPicPr preferRelativeResize="0"/>
          <p:nvPr/>
        </p:nvPicPr>
        <p:blipFill rotWithShape="1">
          <a:blip r:embed="rId3">
            <a:alphaModFix/>
          </a:blip>
          <a:srcRect l="8074" t="3567" r="8074"/>
          <a:stretch/>
        </p:blipFill>
        <p:spPr>
          <a:xfrm>
            <a:off x="3815350" y="1442150"/>
            <a:ext cx="1519500" cy="2795700"/>
          </a:xfrm>
          <a:prstGeom prst="roundRect">
            <a:avLst>
              <a:gd name="adj" fmla="val 12596"/>
            </a:avLst>
          </a:prstGeom>
          <a:noFill/>
          <a:ln>
            <a:noFill/>
          </a:ln>
          <a:effectLst>
            <a:outerShdw blurRad="57150" dist="19050" dir="5400000" algn="bl" rotWithShape="0">
              <a:schemeClr val="dk2">
                <a:alpha val="50000"/>
              </a:schemeClr>
            </a:outerShdw>
          </a:effectLst>
        </p:spPr>
      </p:pic>
      <p:cxnSp>
        <p:nvCxnSpPr>
          <p:cNvPr id="637" name="Google Shape;637;p42"/>
          <p:cNvCxnSpPr/>
          <p:nvPr/>
        </p:nvCxnSpPr>
        <p:spPr>
          <a:xfrm>
            <a:off x="2986713" y="1399100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8" name="Google Shape;638;p42"/>
          <p:cNvCxnSpPr/>
          <p:nvPr/>
        </p:nvCxnSpPr>
        <p:spPr>
          <a:xfrm>
            <a:off x="2986713" y="2540625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9" name="Google Shape;639;p42"/>
          <p:cNvCxnSpPr/>
          <p:nvPr/>
        </p:nvCxnSpPr>
        <p:spPr>
          <a:xfrm>
            <a:off x="2986713" y="3682150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" name="Google Shape;640;p42"/>
          <p:cNvCxnSpPr/>
          <p:nvPr/>
        </p:nvCxnSpPr>
        <p:spPr>
          <a:xfrm>
            <a:off x="6163483" y="1399095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1" name="Google Shape;641;p42"/>
          <p:cNvCxnSpPr/>
          <p:nvPr/>
        </p:nvCxnSpPr>
        <p:spPr>
          <a:xfrm>
            <a:off x="6163483" y="2540625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2" name="Google Shape;642;p42"/>
          <p:cNvCxnSpPr/>
          <p:nvPr/>
        </p:nvCxnSpPr>
        <p:spPr>
          <a:xfrm>
            <a:off x="6163483" y="3682147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43" name="Google Shape;643;p42"/>
          <p:cNvGrpSpPr/>
          <p:nvPr/>
        </p:nvGrpSpPr>
        <p:grpSpPr>
          <a:xfrm>
            <a:off x="5657372" y="2558096"/>
            <a:ext cx="420480" cy="421560"/>
            <a:chOff x="3554280" y="1907280"/>
            <a:chExt cx="420480" cy="421560"/>
          </a:xfrm>
        </p:grpSpPr>
        <p:sp>
          <p:nvSpPr>
            <p:cNvPr id="644" name="Google Shape;644;p42"/>
            <p:cNvSpPr/>
            <p:nvPr/>
          </p:nvSpPr>
          <p:spPr>
            <a:xfrm>
              <a:off x="3637440" y="1907280"/>
              <a:ext cx="337320" cy="241920"/>
            </a:xfrm>
            <a:custGeom>
              <a:avLst/>
              <a:gdLst/>
              <a:ahLst/>
              <a:cxnLst/>
              <a:rect l="l" t="t" r="r" b="b"/>
              <a:pathLst>
                <a:path w="937" h="672" extrusionOk="0">
                  <a:moveTo>
                    <a:pt x="681" y="239"/>
                  </a:moveTo>
                  <a:cubicBezTo>
                    <a:pt x="675" y="239"/>
                    <a:pt x="669" y="239"/>
                    <a:pt x="663" y="239"/>
                  </a:cubicBezTo>
                  <a:cubicBezTo>
                    <a:pt x="608" y="95"/>
                    <a:pt x="470" y="0"/>
                    <a:pt x="314" y="0"/>
                  </a:cubicBezTo>
                  <a:cubicBezTo>
                    <a:pt x="190" y="0"/>
                    <a:pt x="73" y="61"/>
                    <a:pt x="3" y="165"/>
                  </a:cubicBezTo>
                  <a:cubicBezTo>
                    <a:pt x="-2" y="172"/>
                    <a:pt x="0" y="184"/>
                    <a:pt x="8" y="188"/>
                  </a:cubicBezTo>
                  <a:cubicBezTo>
                    <a:pt x="15" y="194"/>
                    <a:pt x="27" y="191"/>
                    <a:pt x="31" y="184"/>
                  </a:cubicBezTo>
                  <a:cubicBezTo>
                    <a:pt x="95" y="90"/>
                    <a:pt x="200" y="34"/>
                    <a:pt x="312" y="34"/>
                  </a:cubicBezTo>
                  <a:cubicBezTo>
                    <a:pt x="458" y="34"/>
                    <a:pt x="586" y="125"/>
                    <a:pt x="634" y="262"/>
                  </a:cubicBezTo>
                  <a:cubicBezTo>
                    <a:pt x="637" y="270"/>
                    <a:pt x="644" y="274"/>
                    <a:pt x="653" y="274"/>
                  </a:cubicBezTo>
                  <a:cubicBezTo>
                    <a:pt x="662" y="272"/>
                    <a:pt x="671" y="272"/>
                    <a:pt x="681" y="272"/>
                  </a:cubicBezTo>
                  <a:cubicBezTo>
                    <a:pt x="803" y="272"/>
                    <a:pt x="902" y="372"/>
                    <a:pt x="902" y="494"/>
                  </a:cubicBezTo>
                  <a:cubicBezTo>
                    <a:pt x="902" y="549"/>
                    <a:pt x="882" y="602"/>
                    <a:pt x="845" y="642"/>
                  </a:cubicBezTo>
                  <a:cubicBezTo>
                    <a:pt x="840" y="650"/>
                    <a:pt x="840" y="660"/>
                    <a:pt x="847" y="667"/>
                  </a:cubicBezTo>
                  <a:cubicBezTo>
                    <a:pt x="850" y="670"/>
                    <a:pt x="854" y="672"/>
                    <a:pt x="859" y="672"/>
                  </a:cubicBezTo>
                  <a:cubicBezTo>
                    <a:pt x="863" y="672"/>
                    <a:pt x="867" y="670"/>
                    <a:pt x="872" y="666"/>
                  </a:cubicBezTo>
                  <a:cubicBezTo>
                    <a:pt x="914" y="619"/>
                    <a:pt x="937" y="558"/>
                    <a:pt x="937" y="494"/>
                  </a:cubicBezTo>
                  <a:cubicBezTo>
                    <a:pt x="936" y="354"/>
                    <a:pt x="822" y="239"/>
                    <a:pt x="68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3616560" y="2291040"/>
              <a:ext cx="84240" cy="36720"/>
            </a:xfrm>
            <a:custGeom>
              <a:avLst/>
              <a:gdLst/>
              <a:ahLst/>
              <a:cxnLst/>
              <a:rect l="l" t="t" r="r" b="b"/>
              <a:pathLst>
                <a:path w="234" h="102" extrusionOk="0">
                  <a:moveTo>
                    <a:pt x="207" y="6"/>
                  </a:moveTo>
                  <a:cubicBezTo>
                    <a:pt x="176" y="22"/>
                    <a:pt x="140" y="33"/>
                    <a:pt x="99" y="34"/>
                  </a:cubicBezTo>
                  <a:cubicBezTo>
                    <a:pt x="92" y="14"/>
                    <a:pt x="73" y="0"/>
                    <a:pt x="51" y="0"/>
                  </a:cubicBezTo>
                  <a:cubicBezTo>
                    <a:pt x="24" y="0"/>
                    <a:pt x="0" y="23"/>
                    <a:pt x="0" y="51"/>
                  </a:cubicBezTo>
                  <a:cubicBezTo>
                    <a:pt x="0" y="78"/>
                    <a:pt x="24" y="102"/>
                    <a:pt x="51" y="102"/>
                  </a:cubicBezTo>
                  <a:cubicBezTo>
                    <a:pt x="73" y="102"/>
                    <a:pt x="93" y="88"/>
                    <a:pt x="99" y="67"/>
                  </a:cubicBezTo>
                  <a:cubicBezTo>
                    <a:pt x="146" y="66"/>
                    <a:pt x="188" y="54"/>
                    <a:pt x="225" y="35"/>
                  </a:cubicBezTo>
                  <a:cubicBezTo>
                    <a:pt x="233" y="31"/>
                    <a:pt x="236" y="21"/>
                    <a:pt x="232" y="12"/>
                  </a:cubicBezTo>
                  <a:cubicBezTo>
                    <a:pt x="226" y="5"/>
                    <a:pt x="216" y="2"/>
                    <a:pt x="207" y="6"/>
                  </a:cubicBezTo>
                  <a:moveTo>
                    <a:pt x="51" y="69"/>
                  </a:moveTo>
                  <a:cubicBezTo>
                    <a:pt x="42" y="69"/>
                    <a:pt x="34" y="61"/>
                    <a:pt x="34" y="51"/>
                  </a:cubicBezTo>
                  <a:cubicBezTo>
                    <a:pt x="34" y="40"/>
                    <a:pt x="41" y="34"/>
                    <a:pt x="51" y="34"/>
                  </a:cubicBezTo>
                  <a:cubicBezTo>
                    <a:pt x="60" y="34"/>
                    <a:pt x="69" y="40"/>
                    <a:pt x="69" y="51"/>
                  </a:cubicBezTo>
                  <a:cubicBezTo>
                    <a:pt x="69" y="61"/>
                    <a:pt x="60" y="69"/>
                    <a:pt x="51" y="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3554280" y="1988280"/>
              <a:ext cx="392400" cy="340560"/>
            </a:xfrm>
            <a:custGeom>
              <a:avLst/>
              <a:gdLst/>
              <a:ahLst/>
              <a:cxnLst/>
              <a:rect l="l" t="t" r="r" b="b"/>
              <a:pathLst>
                <a:path w="1090" h="946" extrusionOk="0">
                  <a:moveTo>
                    <a:pt x="1034" y="636"/>
                  </a:moveTo>
                  <a:cubicBezTo>
                    <a:pt x="1011" y="636"/>
                    <a:pt x="992" y="651"/>
                    <a:pt x="985" y="671"/>
                  </a:cubicBezTo>
                  <a:cubicBezTo>
                    <a:pt x="905" y="678"/>
                    <a:pt x="840" y="664"/>
                    <a:pt x="804" y="630"/>
                  </a:cubicBezTo>
                  <a:cubicBezTo>
                    <a:pt x="787" y="614"/>
                    <a:pt x="775" y="594"/>
                    <a:pt x="772" y="572"/>
                  </a:cubicBezTo>
                  <a:cubicBezTo>
                    <a:pt x="797" y="570"/>
                    <a:pt x="820" y="569"/>
                    <a:pt x="845" y="568"/>
                  </a:cubicBezTo>
                  <a:cubicBezTo>
                    <a:pt x="854" y="568"/>
                    <a:pt x="859" y="560"/>
                    <a:pt x="861" y="553"/>
                  </a:cubicBezTo>
                  <a:cubicBezTo>
                    <a:pt x="862" y="543"/>
                    <a:pt x="862" y="534"/>
                    <a:pt x="864" y="524"/>
                  </a:cubicBezTo>
                  <a:lnTo>
                    <a:pt x="912" y="524"/>
                  </a:lnTo>
                  <a:cubicBezTo>
                    <a:pt x="954" y="524"/>
                    <a:pt x="995" y="514"/>
                    <a:pt x="1031" y="493"/>
                  </a:cubicBezTo>
                  <a:cubicBezTo>
                    <a:pt x="1040" y="489"/>
                    <a:pt x="1043" y="479"/>
                    <a:pt x="1039" y="470"/>
                  </a:cubicBezTo>
                  <a:cubicBezTo>
                    <a:pt x="1034" y="461"/>
                    <a:pt x="1024" y="458"/>
                    <a:pt x="1015" y="463"/>
                  </a:cubicBezTo>
                  <a:cubicBezTo>
                    <a:pt x="983" y="480"/>
                    <a:pt x="948" y="489"/>
                    <a:pt x="912" y="489"/>
                  </a:cubicBezTo>
                  <a:lnTo>
                    <a:pt x="865" y="489"/>
                  </a:lnTo>
                  <a:cubicBezTo>
                    <a:pt x="868" y="420"/>
                    <a:pt x="861" y="372"/>
                    <a:pt x="861" y="369"/>
                  </a:cubicBezTo>
                  <a:cubicBezTo>
                    <a:pt x="859" y="362"/>
                    <a:pt x="854" y="355"/>
                    <a:pt x="845" y="355"/>
                  </a:cubicBezTo>
                  <a:cubicBezTo>
                    <a:pt x="819" y="352"/>
                    <a:pt x="791" y="350"/>
                    <a:pt x="763" y="349"/>
                  </a:cubicBezTo>
                  <a:cubicBezTo>
                    <a:pt x="753" y="349"/>
                    <a:pt x="746" y="356"/>
                    <a:pt x="746" y="365"/>
                  </a:cubicBezTo>
                  <a:cubicBezTo>
                    <a:pt x="746" y="374"/>
                    <a:pt x="753" y="383"/>
                    <a:pt x="762" y="383"/>
                  </a:cubicBezTo>
                  <a:cubicBezTo>
                    <a:pt x="785" y="384"/>
                    <a:pt x="807" y="385"/>
                    <a:pt x="829" y="387"/>
                  </a:cubicBezTo>
                  <a:cubicBezTo>
                    <a:pt x="832" y="412"/>
                    <a:pt x="835" y="466"/>
                    <a:pt x="829" y="533"/>
                  </a:cubicBezTo>
                  <a:cubicBezTo>
                    <a:pt x="616" y="549"/>
                    <a:pt x="395" y="537"/>
                    <a:pt x="338" y="533"/>
                  </a:cubicBezTo>
                  <a:cubicBezTo>
                    <a:pt x="332" y="467"/>
                    <a:pt x="335" y="412"/>
                    <a:pt x="338" y="387"/>
                  </a:cubicBezTo>
                  <a:cubicBezTo>
                    <a:pt x="382" y="384"/>
                    <a:pt x="521" y="375"/>
                    <a:pt x="679" y="380"/>
                  </a:cubicBezTo>
                  <a:cubicBezTo>
                    <a:pt x="687" y="380"/>
                    <a:pt x="696" y="372"/>
                    <a:pt x="696" y="364"/>
                  </a:cubicBezTo>
                  <a:cubicBezTo>
                    <a:pt x="696" y="355"/>
                    <a:pt x="689" y="346"/>
                    <a:pt x="680" y="346"/>
                  </a:cubicBezTo>
                  <a:cubicBezTo>
                    <a:pt x="488" y="342"/>
                    <a:pt x="323" y="355"/>
                    <a:pt x="322" y="355"/>
                  </a:cubicBezTo>
                  <a:cubicBezTo>
                    <a:pt x="315" y="355"/>
                    <a:pt x="307" y="362"/>
                    <a:pt x="306" y="369"/>
                  </a:cubicBezTo>
                  <a:cubicBezTo>
                    <a:pt x="306" y="372"/>
                    <a:pt x="298" y="419"/>
                    <a:pt x="301" y="489"/>
                  </a:cubicBezTo>
                  <a:lnTo>
                    <a:pt x="201" y="489"/>
                  </a:lnTo>
                  <a:cubicBezTo>
                    <a:pt x="108" y="489"/>
                    <a:pt x="33" y="413"/>
                    <a:pt x="33" y="321"/>
                  </a:cubicBezTo>
                  <a:cubicBezTo>
                    <a:pt x="33" y="232"/>
                    <a:pt x="102" y="160"/>
                    <a:pt x="191" y="154"/>
                  </a:cubicBezTo>
                  <a:cubicBezTo>
                    <a:pt x="199" y="154"/>
                    <a:pt x="207" y="147"/>
                    <a:pt x="207" y="138"/>
                  </a:cubicBezTo>
                  <a:cubicBezTo>
                    <a:pt x="208" y="98"/>
                    <a:pt x="217" y="59"/>
                    <a:pt x="231" y="23"/>
                  </a:cubicBezTo>
                  <a:cubicBezTo>
                    <a:pt x="234" y="14"/>
                    <a:pt x="231" y="4"/>
                    <a:pt x="221" y="1"/>
                  </a:cubicBezTo>
                  <a:cubicBezTo>
                    <a:pt x="213" y="-2"/>
                    <a:pt x="202" y="1"/>
                    <a:pt x="199" y="11"/>
                  </a:cubicBezTo>
                  <a:cubicBezTo>
                    <a:pt x="185" y="47"/>
                    <a:pt x="176" y="84"/>
                    <a:pt x="173" y="123"/>
                  </a:cubicBezTo>
                  <a:cubicBezTo>
                    <a:pt x="74" y="138"/>
                    <a:pt x="0" y="222"/>
                    <a:pt x="0" y="324"/>
                  </a:cubicBezTo>
                  <a:cubicBezTo>
                    <a:pt x="0" y="436"/>
                    <a:pt x="90" y="527"/>
                    <a:pt x="202" y="527"/>
                  </a:cubicBezTo>
                  <a:lnTo>
                    <a:pt x="304" y="527"/>
                  </a:lnTo>
                  <a:cubicBezTo>
                    <a:pt x="304" y="536"/>
                    <a:pt x="306" y="546"/>
                    <a:pt x="307" y="556"/>
                  </a:cubicBezTo>
                  <a:cubicBezTo>
                    <a:pt x="309" y="565"/>
                    <a:pt x="315" y="570"/>
                    <a:pt x="323" y="570"/>
                  </a:cubicBezTo>
                  <a:cubicBezTo>
                    <a:pt x="325" y="570"/>
                    <a:pt x="351" y="573"/>
                    <a:pt x="396" y="575"/>
                  </a:cubicBezTo>
                  <a:cubicBezTo>
                    <a:pt x="393" y="598"/>
                    <a:pt x="382" y="619"/>
                    <a:pt x="364" y="635"/>
                  </a:cubicBezTo>
                  <a:cubicBezTo>
                    <a:pt x="328" y="668"/>
                    <a:pt x="264" y="681"/>
                    <a:pt x="183" y="675"/>
                  </a:cubicBezTo>
                  <a:cubicBezTo>
                    <a:pt x="176" y="655"/>
                    <a:pt x="157" y="640"/>
                    <a:pt x="134" y="640"/>
                  </a:cubicBezTo>
                  <a:cubicBezTo>
                    <a:pt x="106" y="640"/>
                    <a:pt x="83" y="663"/>
                    <a:pt x="83" y="691"/>
                  </a:cubicBezTo>
                  <a:cubicBezTo>
                    <a:pt x="83" y="718"/>
                    <a:pt x="106" y="742"/>
                    <a:pt x="134" y="742"/>
                  </a:cubicBezTo>
                  <a:cubicBezTo>
                    <a:pt x="156" y="742"/>
                    <a:pt x="175" y="729"/>
                    <a:pt x="182" y="709"/>
                  </a:cubicBezTo>
                  <a:cubicBezTo>
                    <a:pt x="195" y="710"/>
                    <a:pt x="208" y="710"/>
                    <a:pt x="221" y="710"/>
                  </a:cubicBezTo>
                  <a:cubicBezTo>
                    <a:pt x="291" y="710"/>
                    <a:pt x="349" y="693"/>
                    <a:pt x="387" y="659"/>
                  </a:cubicBezTo>
                  <a:cubicBezTo>
                    <a:pt x="412" y="637"/>
                    <a:pt x="427" y="608"/>
                    <a:pt x="431" y="576"/>
                  </a:cubicBezTo>
                  <a:cubicBezTo>
                    <a:pt x="456" y="578"/>
                    <a:pt x="484" y="578"/>
                    <a:pt x="513" y="579"/>
                  </a:cubicBezTo>
                  <a:cubicBezTo>
                    <a:pt x="510" y="703"/>
                    <a:pt x="467" y="770"/>
                    <a:pt x="443" y="801"/>
                  </a:cubicBezTo>
                  <a:cubicBezTo>
                    <a:pt x="437" y="808"/>
                    <a:pt x="438" y="817"/>
                    <a:pt x="446" y="825"/>
                  </a:cubicBezTo>
                  <a:cubicBezTo>
                    <a:pt x="449" y="827"/>
                    <a:pt x="453" y="830"/>
                    <a:pt x="456" y="830"/>
                  </a:cubicBezTo>
                  <a:cubicBezTo>
                    <a:pt x="460" y="830"/>
                    <a:pt x="466" y="828"/>
                    <a:pt x="469" y="824"/>
                  </a:cubicBezTo>
                  <a:cubicBezTo>
                    <a:pt x="532" y="750"/>
                    <a:pt x="545" y="646"/>
                    <a:pt x="546" y="581"/>
                  </a:cubicBezTo>
                  <a:cubicBezTo>
                    <a:pt x="564" y="581"/>
                    <a:pt x="581" y="581"/>
                    <a:pt x="599" y="581"/>
                  </a:cubicBezTo>
                  <a:cubicBezTo>
                    <a:pt x="607" y="581"/>
                    <a:pt x="616" y="581"/>
                    <a:pt x="625" y="581"/>
                  </a:cubicBezTo>
                  <a:cubicBezTo>
                    <a:pt x="626" y="630"/>
                    <a:pt x="635" y="709"/>
                    <a:pt x="671" y="776"/>
                  </a:cubicBezTo>
                  <a:cubicBezTo>
                    <a:pt x="693" y="817"/>
                    <a:pt x="722" y="850"/>
                    <a:pt x="759" y="872"/>
                  </a:cubicBezTo>
                  <a:cubicBezTo>
                    <a:pt x="797" y="897"/>
                    <a:pt x="843" y="910"/>
                    <a:pt x="897" y="911"/>
                  </a:cubicBezTo>
                  <a:cubicBezTo>
                    <a:pt x="905" y="932"/>
                    <a:pt x="923" y="946"/>
                    <a:pt x="945" y="946"/>
                  </a:cubicBezTo>
                  <a:cubicBezTo>
                    <a:pt x="973" y="946"/>
                    <a:pt x="996" y="922"/>
                    <a:pt x="996" y="895"/>
                  </a:cubicBezTo>
                  <a:cubicBezTo>
                    <a:pt x="996" y="867"/>
                    <a:pt x="973" y="844"/>
                    <a:pt x="945" y="844"/>
                  </a:cubicBezTo>
                  <a:cubicBezTo>
                    <a:pt x="923" y="844"/>
                    <a:pt x="905" y="859"/>
                    <a:pt x="897" y="878"/>
                  </a:cubicBezTo>
                  <a:cubicBezTo>
                    <a:pt x="807" y="874"/>
                    <a:pt x="741" y="834"/>
                    <a:pt x="702" y="760"/>
                  </a:cubicBezTo>
                  <a:cubicBezTo>
                    <a:pt x="669" y="699"/>
                    <a:pt x="661" y="626"/>
                    <a:pt x="660" y="579"/>
                  </a:cubicBezTo>
                  <a:cubicBezTo>
                    <a:pt x="686" y="579"/>
                    <a:pt x="714" y="578"/>
                    <a:pt x="741" y="576"/>
                  </a:cubicBezTo>
                  <a:cubicBezTo>
                    <a:pt x="746" y="608"/>
                    <a:pt x="760" y="637"/>
                    <a:pt x="785" y="659"/>
                  </a:cubicBezTo>
                  <a:cubicBezTo>
                    <a:pt x="823" y="693"/>
                    <a:pt x="880" y="710"/>
                    <a:pt x="951" y="710"/>
                  </a:cubicBezTo>
                  <a:cubicBezTo>
                    <a:pt x="964" y="710"/>
                    <a:pt x="977" y="710"/>
                    <a:pt x="991" y="709"/>
                  </a:cubicBezTo>
                  <a:cubicBezTo>
                    <a:pt x="998" y="728"/>
                    <a:pt x="1017" y="742"/>
                    <a:pt x="1039" y="742"/>
                  </a:cubicBezTo>
                  <a:cubicBezTo>
                    <a:pt x="1066" y="742"/>
                    <a:pt x="1090" y="719"/>
                    <a:pt x="1090" y="691"/>
                  </a:cubicBezTo>
                  <a:cubicBezTo>
                    <a:pt x="1087" y="659"/>
                    <a:pt x="1063" y="636"/>
                    <a:pt x="1034" y="636"/>
                  </a:cubicBezTo>
                  <a:moveTo>
                    <a:pt x="131" y="705"/>
                  </a:moveTo>
                  <a:cubicBezTo>
                    <a:pt x="122" y="705"/>
                    <a:pt x="113" y="697"/>
                    <a:pt x="113" y="687"/>
                  </a:cubicBezTo>
                  <a:cubicBezTo>
                    <a:pt x="113" y="678"/>
                    <a:pt x="121" y="670"/>
                    <a:pt x="131" y="670"/>
                  </a:cubicBezTo>
                  <a:cubicBezTo>
                    <a:pt x="141" y="670"/>
                    <a:pt x="148" y="677"/>
                    <a:pt x="148" y="687"/>
                  </a:cubicBezTo>
                  <a:cubicBezTo>
                    <a:pt x="148" y="697"/>
                    <a:pt x="141" y="705"/>
                    <a:pt x="131" y="705"/>
                  </a:cubicBezTo>
                  <a:moveTo>
                    <a:pt x="942" y="876"/>
                  </a:moveTo>
                  <a:cubicBezTo>
                    <a:pt x="951" y="876"/>
                    <a:pt x="960" y="884"/>
                    <a:pt x="960" y="894"/>
                  </a:cubicBezTo>
                  <a:cubicBezTo>
                    <a:pt x="960" y="904"/>
                    <a:pt x="953" y="911"/>
                    <a:pt x="942" y="911"/>
                  </a:cubicBezTo>
                  <a:cubicBezTo>
                    <a:pt x="934" y="911"/>
                    <a:pt x="925" y="904"/>
                    <a:pt x="925" y="894"/>
                  </a:cubicBezTo>
                  <a:cubicBezTo>
                    <a:pt x="925" y="884"/>
                    <a:pt x="934" y="876"/>
                    <a:pt x="942" y="876"/>
                  </a:cubicBezTo>
                  <a:moveTo>
                    <a:pt x="1034" y="705"/>
                  </a:moveTo>
                  <a:cubicBezTo>
                    <a:pt x="1025" y="705"/>
                    <a:pt x="1017" y="697"/>
                    <a:pt x="1017" y="687"/>
                  </a:cubicBezTo>
                  <a:cubicBezTo>
                    <a:pt x="1017" y="678"/>
                    <a:pt x="1024" y="670"/>
                    <a:pt x="1034" y="670"/>
                  </a:cubicBezTo>
                  <a:cubicBezTo>
                    <a:pt x="1043" y="670"/>
                    <a:pt x="1052" y="677"/>
                    <a:pt x="1052" y="687"/>
                  </a:cubicBezTo>
                  <a:cubicBezTo>
                    <a:pt x="1052" y="697"/>
                    <a:pt x="1044" y="705"/>
                    <a:pt x="1034" y="7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3681000" y="2018880"/>
              <a:ext cx="12600" cy="65160"/>
            </a:xfrm>
            <a:custGeom>
              <a:avLst/>
              <a:gdLst/>
              <a:ahLst/>
              <a:cxnLst/>
              <a:rect l="l" t="t" r="r" b="b"/>
              <a:pathLst>
                <a:path w="35" h="181" extrusionOk="0">
                  <a:moveTo>
                    <a:pt x="35" y="163"/>
                  </a:moveTo>
                  <a:lnTo>
                    <a:pt x="35" y="18"/>
                  </a:lnTo>
                  <a:cubicBezTo>
                    <a:pt x="35" y="9"/>
                    <a:pt x="2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lnTo>
                    <a:pt x="0" y="163"/>
                  </a:lnTo>
                  <a:cubicBezTo>
                    <a:pt x="0" y="172"/>
                    <a:pt x="8" y="181"/>
                    <a:pt x="18" y="181"/>
                  </a:cubicBezTo>
                  <a:cubicBezTo>
                    <a:pt x="28" y="181"/>
                    <a:pt x="35" y="172"/>
                    <a:pt x="35" y="1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0150" rIns="900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3705840" y="2018880"/>
              <a:ext cx="39960" cy="65160"/>
            </a:xfrm>
            <a:custGeom>
              <a:avLst/>
              <a:gdLst/>
              <a:ahLst/>
              <a:cxnLst/>
              <a:rect l="l" t="t" r="r" b="b"/>
              <a:pathLst>
                <a:path w="111" h="181" extrusionOk="0">
                  <a:moveTo>
                    <a:pt x="111" y="126"/>
                  </a:moveTo>
                  <a:lnTo>
                    <a:pt x="111" y="56"/>
                  </a:lnTo>
                  <a:cubicBezTo>
                    <a:pt x="111" y="25"/>
                    <a:pt x="85" y="0"/>
                    <a:pt x="55" y="0"/>
                  </a:cubicBezTo>
                  <a:cubicBezTo>
                    <a:pt x="24" y="0"/>
                    <a:pt x="0" y="25"/>
                    <a:pt x="0" y="56"/>
                  </a:cubicBezTo>
                  <a:lnTo>
                    <a:pt x="0" y="126"/>
                  </a:lnTo>
                  <a:cubicBezTo>
                    <a:pt x="0" y="156"/>
                    <a:pt x="24" y="181"/>
                    <a:pt x="55" y="181"/>
                  </a:cubicBezTo>
                  <a:cubicBezTo>
                    <a:pt x="85" y="181"/>
                    <a:pt x="111" y="156"/>
                    <a:pt x="111" y="126"/>
                  </a:cubicBezTo>
                  <a:moveTo>
                    <a:pt x="35" y="126"/>
                  </a:moveTo>
                  <a:lnTo>
                    <a:pt x="35" y="56"/>
                  </a:lnTo>
                  <a:cubicBezTo>
                    <a:pt x="35" y="44"/>
                    <a:pt x="43" y="35"/>
                    <a:pt x="55" y="35"/>
                  </a:cubicBezTo>
                  <a:cubicBezTo>
                    <a:pt x="66" y="35"/>
                    <a:pt x="76" y="44"/>
                    <a:pt x="76" y="56"/>
                  </a:cubicBezTo>
                  <a:lnTo>
                    <a:pt x="76" y="126"/>
                  </a:lnTo>
                  <a:cubicBezTo>
                    <a:pt x="76" y="137"/>
                    <a:pt x="66" y="146"/>
                    <a:pt x="55" y="146"/>
                  </a:cubicBezTo>
                  <a:cubicBezTo>
                    <a:pt x="43" y="146"/>
                    <a:pt x="35" y="137"/>
                    <a:pt x="35" y="1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0150" rIns="900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3807000" y="2018880"/>
              <a:ext cx="39960" cy="65160"/>
            </a:xfrm>
            <a:custGeom>
              <a:avLst/>
              <a:gdLst/>
              <a:ahLst/>
              <a:cxnLst/>
              <a:rect l="l" t="t" r="r" b="b"/>
              <a:pathLst>
                <a:path w="111" h="181" extrusionOk="0">
                  <a:moveTo>
                    <a:pt x="55" y="181"/>
                  </a:moveTo>
                  <a:cubicBezTo>
                    <a:pt x="86" y="181"/>
                    <a:pt x="111" y="156"/>
                    <a:pt x="111" y="126"/>
                  </a:cubicBezTo>
                  <a:lnTo>
                    <a:pt x="111" y="56"/>
                  </a:lnTo>
                  <a:cubicBezTo>
                    <a:pt x="111" y="25"/>
                    <a:pt x="85" y="0"/>
                    <a:pt x="55" y="0"/>
                  </a:cubicBezTo>
                  <a:cubicBezTo>
                    <a:pt x="24" y="0"/>
                    <a:pt x="0" y="25"/>
                    <a:pt x="0" y="56"/>
                  </a:cubicBezTo>
                  <a:lnTo>
                    <a:pt x="0" y="126"/>
                  </a:lnTo>
                  <a:cubicBezTo>
                    <a:pt x="0" y="156"/>
                    <a:pt x="25" y="181"/>
                    <a:pt x="55" y="181"/>
                  </a:cubicBezTo>
                  <a:moveTo>
                    <a:pt x="35" y="56"/>
                  </a:moveTo>
                  <a:cubicBezTo>
                    <a:pt x="35" y="44"/>
                    <a:pt x="44" y="35"/>
                    <a:pt x="55" y="35"/>
                  </a:cubicBezTo>
                  <a:cubicBezTo>
                    <a:pt x="67" y="35"/>
                    <a:pt x="76" y="44"/>
                    <a:pt x="76" y="56"/>
                  </a:cubicBezTo>
                  <a:lnTo>
                    <a:pt x="76" y="126"/>
                  </a:lnTo>
                  <a:cubicBezTo>
                    <a:pt x="76" y="137"/>
                    <a:pt x="67" y="146"/>
                    <a:pt x="55" y="146"/>
                  </a:cubicBezTo>
                  <a:cubicBezTo>
                    <a:pt x="44" y="146"/>
                    <a:pt x="35" y="137"/>
                    <a:pt x="35" y="126"/>
                  </a:cubicBezTo>
                  <a:lnTo>
                    <a:pt x="35" y="5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0150" rIns="900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3757680" y="2018880"/>
              <a:ext cx="12600" cy="65160"/>
            </a:xfrm>
            <a:custGeom>
              <a:avLst/>
              <a:gdLst/>
              <a:ahLst/>
              <a:cxnLst/>
              <a:rect l="l" t="t" r="r" b="b"/>
              <a:pathLst>
                <a:path w="35" h="181" extrusionOk="0">
                  <a:moveTo>
                    <a:pt x="35" y="163"/>
                  </a:moveTo>
                  <a:lnTo>
                    <a:pt x="35" y="18"/>
                  </a:lnTo>
                  <a:cubicBezTo>
                    <a:pt x="35" y="9"/>
                    <a:pt x="28" y="0"/>
                    <a:pt x="18" y="0"/>
                  </a:cubicBezTo>
                  <a:cubicBezTo>
                    <a:pt x="9" y="0"/>
                    <a:pt x="0" y="8"/>
                    <a:pt x="0" y="18"/>
                  </a:cubicBezTo>
                  <a:lnTo>
                    <a:pt x="0" y="163"/>
                  </a:lnTo>
                  <a:cubicBezTo>
                    <a:pt x="0" y="172"/>
                    <a:pt x="7" y="181"/>
                    <a:pt x="18" y="181"/>
                  </a:cubicBezTo>
                  <a:cubicBezTo>
                    <a:pt x="28" y="181"/>
                    <a:pt x="35" y="174"/>
                    <a:pt x="35" y="1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0150" rIns="900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3782520" y="2018880"/>
              <a:ext cx="12600" cy="65160"/>
            </a:xfrm>
            <a:custGeom>
              <a:avLst/>
              <a:gdLst/>
              <a:ahLst/>
              <a:cxnLst/>
              <a:rect l="l" t="t" r="r" b="b"/>
              <a:pathLst>
                <a:path w="35" h="181" extrusionOk="0">
                  <a:moveTo>
                    <a:pt x="35" y="163"/>
                  </a:moveTo>
                  <a:lnTo>
                    <a:pt x="35" y="18"/>
                  </a:lnTo>
                  <a:cubicBezTo>
                    <a:pt x="35" y="9"/>
                    <a:pt x="27" y="0"/>
                    <a:pt x="17" y="0"/>
                  </a:cubicBezTo>
                  <a:cubicBezTo>
                    <a:pt x="7" y="0"/>
                    <a:pt x="0" y="8"/>
                    <a:pt x="0" y="18"/>
                  </a:cubicBezTo>
                  <a:lnTo>
                    <a:pt x="0" y="163"/>
                  </a:lnTo>
                  <a:cubicBezTo>
                    <a:pt x="0" y="172"/>
                    <a:pt x="7" y="181"/>
                    <a:pt x="17" y="181"/>
                  </a:cubicBezTo>
                  <a:cubicBezTo>
                    <a:pt x="27" y="181"/>
                    <a:pt x="35" y="174"/>
                    <a:pt x="35" y="1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0150" rIns="900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3757680" y="214848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8"/>
                  </a:moveTo>
                  <a:cubicBezTo>
                    <a:pt x="35" y="21"/>
                    <a:pt x="34" y="24"/>
                    <a:pt x="33" y="27"/>
                  </a:cubicBezTo>
                  <a:cubicBezTo>
                    <a:pt x="31" y="29"/>
                    <a:pt x="29" y="31"/>
                    <a:pt x="27" y="33"/>
                  </a:cubicBezTo>
                  <a:cubicBezTo>
                    <a:pt x="24" y="35"/>
                    <a:pt x="21" y="35"/>
                    <a:pt x="18" y="35"/>
                  </a:cubicBezTo>
                  <a:cubicBezTo>
                    <a:pt x="15" y="35"/>
                    <a:pt x="12" y="34"/>
                    <a:pt x="9" y="33"/>
                  </a:cubicBezTo>
                  <a:cubicBezTo>
                    <a:pt x="6" y="31"/>
                    <a:pt x="4" y="29"/>
                    <a:pt x="3" y="27"/>
                  </a:cubicBezTo>
                  <a:cubicBezTo>
                    <a:pt x="1" y="24"/>
                    <a:pt x="0" y="21"/>
                    <a:pt x="0" y="18"/>
                  </a:cubicBezTo>
                  <a:cubicBezTo>
                    <a:pt x="0" y="15"/>
                    <a:pt x="1" y="12"/>
                    <a:pt x="3" y="9"/>
                  </a:cubicBezTo>
                  <a:cubicBezTo>
                    <a:pt x="4" y="7"/>
                    <a:pt x="6" y="4"/>
                    <a:pt x="9" y="3"/>
                  </a:cubicBezTo>
                  <a:cubicBezTo>
                    <a:pt x="12" y="1"/>
                    <a:pt x="15" y="0"/>
                    <a:pt x="18" y="0"/>
                  </a:cubicBezTo>
                  <a:cubicBezTo>
                    <a:pt x="21" y="0"/>
                    <a:pt x="23" y="1"/>
                    <a:pt x="26" y="3"/>
                  </a:cubicBezTo>
                  <a:cubicBezTo>
                    <a:pt x="28" y="4"/>
                    <a:pt x="31" y="6"/>
                    <a:pt x="33" y="9"/>
                  </a:cubicBezTo>
                  <a:cubicBezTo>
                    <a:pt x="34" y="12"/>
                    <a:pt x="35" y="15"/>
                    <a:pt x="3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3711960" y="214848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8"/>
                  </a:moveTo>
                  <a:cubicBezTo>
                    <a:pt x="35" y="21"/>
                    <a:pt x="35" y="23"/>
                    <a:pt x="33" y="26"/>
                  </a:cubicBezTo>
                  <a:cubicBezTo>
                    <a:pt x="31" y="28"/>
                    <a:pt x="29" y="31"/>
                    <a:pt x="27" y="33"/>
                  </a:cubicBezTo>
                  <a:cubicBezTo>
                    <a:pt x="24" y="34"/>
                    <a:pt x="21" y="35"/>
                    <a:pt x="18" y="35"/>
                  </a:cubicBezTo>
                  <a:cubicBezTo>
                    <a:pt x="15" y="35"/>
                    <a:pt x="12" y="34"/>
                    <a:pt x="9" y="33"/>
                  </a:cubicBezTo>
                  <a:cubicBezTo>
                    <a:pt x="6" y="31"/>
                    <a:pt x="4" y="28"/>
                    <a:pt x="3" y="26"/>
                  </a:cubicBezTo>
                  <a:cubicBezTo>
                    <a:pt x="1" y="23"/>
                    <a:pt x="0" y="21"/>
                    <a:pt x="0" y="18"/>
                  </a:cubicBezTo>
                  <a:cubicBezTo>
                    <a:pt x="0" y="15"/>
                    <a:pt x="1" y="12"/>
                    <a:pt x="3" y="9"/>
                  </a:cubicBezTo>
                  <a:cubicBezTo>
                    <a:pt x="4" y="6"/>
                    <a:pt x="6" y="4"/>
                    <a:pt x="9" y="3"/>
                  </a:cubicBezTo>
                  <a:cubicBezTo>
                    <a:pt x="12" y="1"/>
                    <a:pt x="15" y="0"/>
                    <a:pt x="18" y="0"/>
                  </a:cubicBezTo>
                  <a:cubicBezTo>
                    <a:pt x="21" y="0"/>
                    <a:pt x="24" y="1"/>
                    <a:pt x="27" y="3"/>
                  </a:cubicBezTo>
                  <a:cubicBezTo>
                    <a:pt x="29" y="4"/>
                    <a:pt x="31" y="6"/>
                    <a:pt x="33" y="9"/>
                  </a:cubicBezTo>
                  <a:cubicBezTo>
                    <a:pt x="35" y="12"/>
                    <a:pt x="35" y="15"/>
                    <a:pt x="3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3803760" y="214848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8"/>
                  </a:moveTo>
                  <a:cubicBezTo>
                    <a:pt x="35" y="21"/>
                    <a:pt x="34" y="23"/>
                    <a:pt x="33" y="26"/>
                  </a:cubicBezTo>
                  <a:cubicBezTo>
                    <a:pt x="31" y="28"/>
                    <a:pt x="29" y="31"/>
                    <a:pt x="27" y="33"/>
                  </a:cubicBezTo>
                  <a:cubicBezTo>
                    <a:pt x="24" y="34"/>
                    <a:pt x="21" y="35"/>
                    <a:pt x="18" y="35"/>
                  </a:cubicBezTo>
                  <a:cubicBezTo>
                    <a:pt x="15" y="35"/>
                    <a:pt x="12" y="34"/>
                    <a:pt x="9" y="33"/>
                  </a:cubicBezTo>
                  <a:cubicBezTo>
                    <a:pt x="6" y="31"/>
                    <a:pt x="4" y="28"/>
                    <a:pt x="3" y="26"/>
                  </a:cubicBezTo>
                  <a:cubicBezTo>
                    <a:pt x="1" y="23"/>
                    <a:pt x="0" y="21"/>
                    <a:pt x="0" y="18"/>
                  </a:cubicBezTo>
                  <a:cubicBezTo>
                    <a:pt x="0" y="15"/>
                    <a:pt x="1" y="12"/>
                    <a:pt x="3" y="9"/>
                  </a:cubicBezTo>
                  <a:cubicBezTo>
                    <a:pt x="4" y="6"/>
                    <a:pt x="6" y="4"/>
                    <a:pt x="9" y="3"/>
                  </a:cubicBezTo>
                  <a:cubicBezTo>
                    <a:pt x="12" y="1"/>
                    <a:pt x="15" y="0"/>
                    <a:pt x="18" y="0"/>
                  </a:cubicBezTo>
                  <a:cubicBezTo>
                    <a:pt x="21" y="0"/>
                    <a:pt x="24" y="1"/>
                    <a:pt x="27" y="3"/>
                  </a:cubicBezTo>
                  <a:cubicBezTo>
                    <a:pt x="29" y="4"/>
                    <a:pt x="31" y="6"/>
                    <a:pt x="33" y="9"/>
                  </a:cubicBezTo>
                  <a:cubicBezTo>
                    <a:pt x="34" y="12"/>
                    <a:pt x="35" y="15"/>
                    <a:pt x="3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" name="Google Shape;1437;p49">
            <a:extLst>
              <a:ext uri="{FF2B5EF4-FFF2-40B4-BE49-F238E27FC236}">
                <a16:creationId xmlns:a16="http://schemas.microsoft.com/office/drawing/2014/main" id="{2031B363-970E-4398-81EC-C84A5EE2F714}"/>
              </a:ext>
            </a:extLst>
          </p:cNvPr>
          <p:cNvGrpSpPr/>
          <p:nvPr/>
        </p:nvGrpSpPr>
        <p:grpSpPr>
          <a:xfrm>
            <a:off x="5693810" y="3700346"/>
            <a:ext cx="343440" cy="457200"/>
            <a:chOff x="7394760" y="4304880"/>
            <a:chExt cx="343440" cy="420120"/>
          </a:xfrm>
        </p:grpSpPr>
        <p:sp>
          <p:nvSpPr>
            <p:cNvPr id="123" name="Google Shape;1438;p49">
              <a:extLst>
                <a:ext uri="{FF2B5EF4-FFF2-40B4-BE49-F238E27FC236}">
                  <a16:creationId xmlns:a16="http://schemas.microsoft.com/office/drawing/2014/main" id="{057774B8-BCE1-4A2B-A3BE-BA0D8D0C7CBA}"/>
                </a:ext>
              </a:extLst>
            </p:cNvPr>
            <p:cNvSpPr/>
            <p:nvPr/>
          </p:nvSpPr>
          <p:spPr>
            <a:xfrm>
              <a:off x="7394760" y="4380840"/>
              <a:ext cx="195120" cy="344160"/>
            </a:xfrm>
            <a:custGeom>
              <a:avLst/>
              <a:gdLst/>
              <a:ahLst/>
              <a:cxnLst/>
              <a:rect l="l" t="t" r="r" b="b"/>
              <a:pathLst>
                <a:path w="542" h="956" extrusionOk="0">
                  <a:moveTo>
                    <a:pt x="526" y="921"/>
                  </a:moveTo>
                  <a:lnTo>
                    <a:pt x="526" y="921"/>
                  </a:lnTo>
                  <a:cubicBezTo>
                    <a:pt x="483" y="922"/>
                    <a:pt x="441" y="922"/>
                    <a:pt x="403" y="922"/>
                  </a:cubicBezTo>
                  <a:cubicBezTo>
                    <a:pt x="243" y="922"/>
                    <a:pt x="94" y="914"/>
                    <a:pt x="46" y="911"/>
                  </a:cubicBezTo>
                  <a:cubicBezTo>
                    <a:pt x="29" y="563"/>
                    <a:pt x="33" y="233"/>
                    <a:pt x="39" y="18"/>
                  </a:cubicBezTo>
                  <a:cubicBezTo>
                    <a:pt x="39" y="9"/>
                    <a:pt x="32" y="0"/>
                    <a:pt x="23" y="0"/>
                  </a:cubicBezTo>
                  <a:cubicBezTo>
                    <a:pt x="13" y="0"/>
                    <a:pt x="5" y="7"/>
                    <a:pt x="5" y="16"/>
                  </a:cubicBezTo>
                  <a:cubicBezTo>
                    <a:pt x="0" y="236"/>
                    <a:pt x="-5" y="573"/>
                    <a:pt x="13" y="927"/>
                  </a:cubicBezTo>
                  <a:cubicBezTo>
                    <a:pt x="13" y="935"/>
                    <a:pt x="20" y="943"/>
                    <a:pt x="29" y="943"/>
                  </a:cubicBezTo>
                  <a:cubicBezTo>
                    <a:pt x="30" y="943"/>
                    <a:pt x="209" y="956"/>
                    <a:pt x="403" y="956"/>
                  </a:cubicBezTo>
                  <a:cubicBezTo>
                    <a:pt x="443" y="956"/>
                    <a:pt x="483" y="956"/>
                    <a:pt x="526" y="954"/>
                  </a:cubicBezTo>
                  <a:cubicBezTo>
                    <a:pt x="534" y="954"/>
                    <a:pt x="543" y="946"/>
                    <a:pt x="542" y="937"/>
                  </a:cubicBezTo>
                  <a:cubicBezTo>
                    <a:pt x="542" y="928"/>
                    <a:pt x="534" y="921"/>
                    <a:pt x="526" y="9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439;p49">
              <a:extLst>
                <a:ext uri="{FF2B5EF4-FFF2-40B4-BE49-F238E27FC236}">
                  <a16:creationId xmlns:a16="http://schemas.microsoft.com/office/drawing/2014/main" id="{C942B2F0-8196-4C04-802A-46EA7C9441B2}"/>
                </a:ext>
              </a:extLst>
            </p:cNvPr>
            <p:cNvSpPr/>
            <p:nvPr/>
          </p:nvSpPr>
          <p:spPr>
            <a:xfrm>
              <a:off x="7486920" y="4672440"/>
              <a:ext cx="102960" cy="13320"/>
            </a:xfrm>
            <a:custGeom>
              <a:avLst/>
              <a:gdLst/>
              <a:ahLst/>
              <a:cxnLst/>
              <a:rect l="l" t="t" r="r" b="b"/>
              <a:pathLst>
                <a:path w="286" h="37" extrusionOk="0">
                  <a:moveTo>
                    <a:pt x="268" y="0"/>
                  </a:moveTo>
                  <a:cubicBezTo>
                    <a:pt x="268" y="0"/>
                    <a:pt x="208" y="3"/>
                    <a:pt x="143" y="3"/>
                  </a:cubicBezTo>
                  <a:cubicBezTo>
                    <a:pt x="79" y="3"/>
                    <a:pt x="19" y="0"/>
                    <a:pt x="18" y="0"/>
                  </a:cubicBezTo>
                  <a:cubicBezTo>
                    <a:pt x="9" y="0"/>
                    <a:pt x="0" y="7"/>
                    <a:pt x="0" y="16"/>
                  </a:cubicBezTo>
                  <a:cubicBezTo>
                    <a:pt x="0" y="25"/>
                    <a:pt x="7" y="34"/>
                    <a:pt x="16" y="34"/>
                  </a:cubicBezTo>
                  <a:cubicBezTo>
                    <a:pt x="16" y="34"/>
                    <a:pt x="78" y="37"/>
                    <a:pt x="143" y="37"/>
                  </a:cubicBezTo>
                  <a:cubicBezTo>
                    <a:pt x="209" y="37"/>
                    <a:pt x="268" y="34"/>
                    <a:pt x="270" y="34"/>
                  </a:cubicBezTo>
                  <a:cubicBezTo>
                    <a:pt x="278" y="34"/>
                    <a:pt x="286" y="25"/>
                    <a:pt x="286" y="16"/>
                  </a:cubicBezTo>
                  <a:cubicBezTo>
                    <a:pt x="286" y="7"/>
                    <a:pt x="278" y="0"/>
                    <a:pt x="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440;p49">
              <a:extLst>
                <a:ext uri="{FF2B5EF4-FFF2-40B4-BE49-F238E27FC236}">
                  <a16:creationId xmlns:a16="http://schemas.microsoft.com/office/drawing/2014/main" id="{45386210-0F3E-49E0-82FA-3B5DED1C96D5}"/>
                </a:ext>
              </a:extLst>
            </p:cNvPr>
            <p:cNvSpPr/>
            <p:nvPr/>
          </p:nvSpPr>
          <p:spPr>
            <a:xfrm>
              <a:off x="7396560" y="4304880"/>
              <a:ext cx="341640" cy="419040"/>
            </a:xfrm>
            <a:custGeom>
              <a:avLst/>
              <a:gdLst/>
              <a:ahLst/>
              <a:cxnLst/>
              <a:rect l="l" t="t" r="r" b="b"/>
              <a:pathLst>
                <a:path w="949" h="1164" extrusionOk="0">
                  <a:moveTo>
                    <a:pt x="797" y="294"/>
                  </a:moveTo>
                  <a:cubicBezTo>
                    <a:pt x="793" y="132"/>
                    <a:pt x="787" y="29"/>
                    <a:pt x="787" y="29"/>
                  </a:cubicBezTo>
                  <a:cubicBezTo>
                    <a:pt x="787" y="20"/>
                    <a:pt x="780" y="13"/>
                    <a:pt x="771" y="13"/>
                  </a:cubicBezTo>
                  <a:cubicBezTo>
                    <a:pt x="770" y="13"/>
                    <a:pt x="591" y="0"/>
                    <a:pt x="397" y="0"/>
                  </a:cubicBezTo>
                  <a:cubicBezTo>
                    <a:pt x="203" y="0"/>
                    <a:pt x="24" y="13"/>
                    <a:pt x="22" y="13"/>
                  </a:cubicBezTo>
                  <a:cubicBezTo>
                    <a:pt x="14" y="13"/>
                    <a:pt x="6" y="20"/>
                    <a:pt x="6" y="29"/>
                  </a:cubicBezTo>
                  <a:cubicBezTo>
                    <a:pt x="6" y="29"/>
                    <a:pt x="3" y="73"/>
                    <a:pt x="0" y="147"/>
                  </a:cubicBezTo>
                  <a:cubicBezTo>
                    <a:pt x="0" y="156"/>
                    <a:pt x="8" y="165"/>
                    <a:pt x="16" y="165"/>
                  </a:cubicBezTo>
                  <a:cubicBezTo>
                    <a:pt x="25" y="165"/>
                    <a:pt x="34" y="157"/>
                    <a:pt x="34" y="149"/>
                  </a:cubicBezTo>
                  <a:cubicBezTo>
                    <a:pt x="35" y="100"/>
                    <a:pt x="37" y="64"/>
                    <a:pt x="38" y="47"/>
                  </a:cubicBezTo>
                  <a:cubicBezTo>
                    <a:pt x="62" y="45"/>
                    <a:pt x="111" y="42"/>
                    <a:pt x="174" y="39"/>
                  </a:cubicBezTo>
                  <a:cubicBezTo>
                    <a:pt x="175" y="70"/>
                    <a:pt x="175" y="106"/>
                    <a:pt x="177" y="135"/>
                  </a:cubicBezTo>
                  <a:cubicBezTo>
                    <a:pt x="177" y="144"/>
                    <a:pt x="184" y="151"/>
                    <a:pt x="193" y="151"/>
                  </a:cubicBezTo>
                  <a:cubicBezTo>
                    <a:pt x="194" y="151"/>
                    <a:pt x="289" y="159"/>
                    <a:pt x="391" y="159"/>
                  </a:cubicBezTo>
                  <a:cubicBezTo>
                    <a:pt x="493" y="159"/>
                    <a:pt x="589" y="151"/>
                    <a:pt x="589" y="151"/>
                  </a:cubicBezTo>
                  <a:cubicBezTo>
                    <a:pt x="598" y="151"/>
                    <a:pt x="605" y="144"/>
                    <a:pt x="605" y="135"/>
                  </a:cubicBezTo>
                  <a:cubicBezTo>
                    <a:pt x="607" y="106"/>
                    <a:pt x="608" y="70"/>
                    <a:pt x="609" y="39"/>
                  </a:cubicBezTo>
                  <a:cubicBezTo>
                    <a:pt x="675" y="42"/>
                    <a:pt x="726" y="45"/>
                    <a:pt x="751" y="47"/>
                  </a:cubicBezTo>
                  <a:cubicBezTo>
                    <a:pt x="752" y="79"/>
                    <a:pt x="757" y="160"/>
                    <a:pt x="760" y="275"/>
                  </a:cubicBezTo>
                  <a:cubicBezTo>
                    <a:pt x="713" y="252"/>
                    <a:pt x="659" y="239"/>
                    <a:pt x="604" y="239"/>
                  </a:cubicBezTo>
                  <a:cubicBezTo>
                    <a:pt x="564" y="239"/>
                    <a:pt x="526" y="245"/>
                    <a:pt x="490" y="258"/>
                  </a:cubicBezTo>
                  <a:cubicBezTo>
                    <a:pt x="481" y="261"/>
                    <a:pt x="477" y="271"/>
                    <a:pt x="480" y="280"/>
                  </a:cubicBezTo>
                  <a:cubicBezTo>
                    <a:pt x="483" y="288"/>
                    <a:pt x="493" y="293"/>
                    <a:pt x="502" y="290"/>
                  </a:cubicBezTo>
                  <a:cubicBezTo>
                    <a:pt x="534" y="278"/>
                    <a:pt x="569" y="272"/>
                    <a:pt x="604" y="272"/>
                  </a:cubicBezTo>
                  <a:cubicBezTo>
                    <a:pt x="777" y="272"/>
                    <a:pt x="917" y="413"/>
                    <a:pt x="917" y="586"/>
                  </a:cubicBezTo>
                  <a:cubicBezTo>
                    <a:pt x="917" y="760"/>
                    <a:pt x="777" y="899"/>
                    <a:pt x="604" y="899"/>
                  </a:cubicBezTo>
                  <a:cubicBezTo>
                    <a:pt x="547" y="899"/>
                    <a:pt x="490" y="883"/>
                    <a:pt x="442" y="854"/>
                  </a:cubicBezTo>
                  <a:cubicBezTo>
                    <a:pt x="438" y="851"/>
                    <a:pt x="432" y="851"/>
                    <a:pt x="426" y="852"/>
                  </a:cubicBezTo>
                  <a:cubicBezTo>
                    <a:pt x="372" y="876"/>
                    <a:pt x="325" y="886"/>
                    <a:pt x="299" y="890"/>
                  </a:cubicBezTo>
                  <a:cubicBezTo>
                    <a:pt x="304" y="865"/>
                    <a:pt x="312" y="819"/>
                    <a:pt x="337" y="765"/>
                  </a:cubicBezTo>
                  <a:cubicBezTo>
                    <a:pt x="340" y="759"/>
                    <a:pt x="338" y="753"/>
                    <a:pt x="336" y="749"/>
                  </a:cubicBezTo>
                  <a:cubicBezTo>
                    <a:pt x="305" y="699"/>
                    <a:pt x="289" y="642"/>
                    <a:pt x="289" y="586"/>
                  </a:cubicBezTo>
                  <a:cubicBezTo>
                    <a:pt x="289" y="481"/>
                    <a:pt x="340" y="385"/>
                    <a:pt x="427" y="326"/>
                  </a:cubicBezTo>
                  <a:cubicBezTo>
                    <a:pt x="435" y="320"/>
                    <a:pt x="438" y="310"/>
                    <a:pt x="432" y="303"/>
                  </a:cubicBezTo>
                  <a:cubicBezTo>
                    <a:pt x="426" y="296"/>
                    <a:pt x="416" y="293"/>
                    <a:pt x="408" y="299"/>
                  </a:cubicBezTo>
                  <a:cubicBezTo>
                    <a:pt x="312" y="364"/>
                    <a:pt x="255" y="470"/>
                    <a:pt x="255" y="587"/>
                  </a:cubicBezTo>
                  <a:cubicBezTo>
                    <a:pt x="255" y="648"/>
                    <a:pt x="271" y="708"/>
                    <a:pt x="302" y="760"/>
                  </a:cubicBezTo>
                  <a:cubicBezTo>
                    <a:pt x="267" y="842"/>
                    <a:pt x="263" y="908"/>
                    <a:pt x="263" y="910"/>
                  </a:cubicBezTo>
                  <a:cubicBezTo>
                    <a:pt x="263" y="915"/>
                    <a:pt x="264" y="921"/>
                    <a:pt x="267" y="924"/>
                  </a:cubicBezTo>
                  <a:cubicBezTo>
                    <a:pt x="270" y="927"/>
                    <a:pt x="276" y="929"/>
                    <a:pt x="280" y="928"/>
                  </a:cubicBezTo>
                  <a:cubicBezTo>
                    <a:pt x="283" y="928"/>
                    <a:pt x="349" y="924"/>
                    <a:pt x="430" y="889"/>
                  </a:cubicBezTo>
                  <a:cubicBezTo>
                    <a:pt x="483" y="918"/>
                    <a:pt x="541" y="934"/>
                    <a:pt x="602" y="934"/>
                  </a:cubicBezTo>
                  <a:cubicBezTo>
                    <a:pt x="659" y="934"/>
                    <a:pt x="711" y="921"/>
                    <a:pt x="758" y="896"/>
                  </a:cubicBezTo>
                  <a:cubicBezTo>
                    <a:pt x="757" y="973"/>
                    <a:pt x="754" y="1050"/>
                    <a:pt x="749" y="1123"/>
                  </a:cubicBezTo>
                  <a:cubicBezTo>
                    <a:pt x="725" y="1125"/>
                    <a:pt x="674" y="1128"/>
                    <a:pt x="608" y="1130"/>
                  </a:cubicBezTo>
                  <a:cubicBezTo>
                    <a:pt x="599" y="1130"/>
                    <a:pt x="591" y="1139"/>
                    <a:pt x="592" y="1148"/>
                  </a:cubicBezTo>
                  <a:cubicBezTo>
                    <a:pt x="592" y="1157"/>
                    <a:pt x="599" y="1164"/>
                    <a:pt x="609" y="1164"/>
                  </a:cubicBezTo>
                  <a:lnTo>
                    <a:pt x="609" y="1164"/>
                  </a:lnTo>
                  <a:cubicBezTo>
                    <a:pt x="701" y="1160"/>
                    <a:pt x="767" y="1155"/>
                    <a:pt x="767" y="1155"/>
                  </a:cubicBezTo>
                  <a:cubicBezTo>
                    <a:pt x="776" y="1155"/>
                    <a:pt x="783" y="1148"/>
                    <a:pt x="783" y="1139"/>
                  </a:cubicBezTo>
                  <a:cubicBezTo>
                    <a:pt x="787" y="1055"/>
                    <a:pt x="790" y="966"/>
                    <a:pt x="793" y="876"/>
                  </a:cubicBezTo>
                  <a:cubicBezTo>
                    <a:pt x="888" y="813"/>
                    <a:pt x="949" y="707"/>
                    <a:pt x="949" y="586"/>
                  </a:cubicBezTo>
                  <a:cubicBezTo>
                    <a:pt x="953" y="463"/>
                    <a:pt x="892" y="355"/>
                    <a:pt x="797" y="294"/>
                  </a:cubicBezTo>
                  <a:moveTo>
                    <a:pt x="576" y="116"/>
                  </a:moveTo>
                  <a:cubicBezTo>
                    <a:pt x="545" y="118"/>
                    <a:pt x="473" y="122"/>
                    <a:pt x="395" y="122"/>
                  </a:cubicBezTo>
                  <a:cubicBezTo>
                    <a:pt x="318" y="122"/>
                    <a:pt x="245" y="118"/>
                    <a:pt x="215" y="116"/>
                  </a:cubicBezTo>
                  <a:cubicBezTo>
                    <a:pt x="213" y="90"/>
                    <a:pt x="213" y="61"/>
                    <a:pt x="212" y="36"/>
                  </a:cubicBezTo>
                  <a:cubicBezTo>
                    <a:pt x="269" y="35"/>
                    <a:pt x="333" y="33"/>
                    <a:pt x="398" y="33"/>
                  </a:cubicBezTo>
                  <a:cubicBezTo>
                    <a:pt x="462" y="33"/>
                    <a:pt x="525" y="35"/>
                    <a:pt x="579" y="36"/>
                  </a:cubicBezTo>
                  <a:cubicBezTo>
                    <a:pt x="577" y="61"/>
                    <a:pt x="577" y="90"/>
                    <a:pt x="576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441;p49">
              <a:extLst>
                <a:ext uri="{FF2B5EF4-FFF2-40B4-BE49-F238E27FC236}">
                  <a16:creationId xmlns:a16="http://schemas.microsoft.com/office/drawing/2014/main" id="{6A72EC7D-C82D-48B7-825B-04D47143F4C2}"/>
                </a:ext>
              </a:extLst>
            </p:cNvPr>
            <p:cNvSpPr/>
            <p:nvPr/>
          </p:nvSpPr>
          <p:spPr>
            <a:xfrm>
              <a:off x="7547040" y="4447440"/>
              <a:ext cx="140760" cy="135360"/>
            </a:xfrm>
            <a:custGeom>
              <a:avLst/>
              <a:gdLst/>
              <a:ahLst/>
              <a:cxnLst/>
              <a:rect l="l" t="t" r="r" b="b"/>
              <a:pathLst>
                <a:path w="391" h="376" extrusionOk="0">
                  <a:moveTo>
                    <a:pt x="312" y="125"/>
                  </a:moveTo>
                  <a:lnTo>
                    <a:pt x="355" y="109"/>
                  </a:lnTo>
                  <a:cubicBezTo>
                    <a:pt x="356" y="123"/>
                    <a:pt x="356" y="140"/>
                    <a:pt x="358" y="162"/>
                  </a:cubicBezTo>
                  <a:cubicBezTo>
                    <a:pt x="358" y="171"/>
                    <a:pt x="366" y="179"/>
                    <a:pt x="375" y="178"/>
                  </a:cubicBezTo>
                  <a:cubicBezTo>
                    <a:pt x="384" y="178"/>
                    <a:pt x="393" y="169"/>
                    <a:pt x="391" y="160"/>
                  </a:cubicBezTo>
                  <a:cubicBezTo>
                    <a:pt x="390" y="115"/>
                    <a:pt x="387" y="85"/>
                    <a:pt x="387" y="83"/>
                  </a:cubicBezTo>
                  <a:cubicBezTo>
                    <a:pt x="387" y="77"/>
                    <a:pt x="382" y="73"/>
                    <a:pt x="378" y="70"/>
                  </a:cubicBezTo>
                  <a:cubicBezTo>
                    <a:pt x="288" y="18"/>
                    <a:pt x="203" y="2"/>
                    <a:pt x="199" y="0"/>
                  </a:cubicBezTo>
                  <a:cubicBezTo>
                    <a:pt x="197" y="0"/>
                    <a:pt x="194" y="0"/>
                    <a:pt x="191" y="0"/>
                  </a:cubicBezTo>
                  <a:cubicBezTo>
                    <a:pt x="94" y="21"/>
                    <a:pt x="15" y="69"/>
                    <a:pt x="12" y="70"/>
                  </a:cubicBezTo>
                  <a:cubicBezTo>
                    <a:pt x="8" y="73"/>
                    <a:pt x="5" y="77"/>
                    <a:pt x="5" y="83"/>
                  </a:cubicBezTo>
                  <a:cubicBezTo>
                    <a:pt x="5" y="89"/>
                    <a:pt x="-7" y="190"/>
                    <a:pt x="5" y="294"/>
                  </a:cubicBezTo>
                  <a:cubicBezTo>
                    <a:pt x="5" y="299"/>
                    <a:pt x="8" y="305"/>
                    <a:pt x="12" y="306"/>
                  </a:cubicBezTo>
                  <a:cubicBezTo>
                    <a:pt x="15" y="308"/>
                    <a:pt x="89" y="356"/>
                    <a:pt x="191" y="376"/>
                  </a:cubicBezTo>
                  <a:cubicBezTo>
                    <a:pt x="193" y="376"/>
                    <a:pt x="193" y="376"/>
                    <a:pt x="194" y="376"/>
                  </a:cubicBezTo>
                  <a:cubicBezTo>
                    <a:pt x="196" y="376"/>
                    <a:pt x="197" y="376"/>
                    <a:pt x="197" y="376"/>
                  </a:cubicBezTo>
                  <a:cubicBezTo>
                    <a:pt x="301" y="356"/>
                    <a:pt x="374" y="308"/>
                    <a:pt x="376" y="306"/>
                  </a:cubicBezTo>
                  <a:cubicBezTo>
                    <a:pt x="381" y="303"/>
                    <a:pt x="384" y="299"/>
                    <a:pt x="384" y="294"/>
                  </a:cubicBezTo>
                  <a:cubicBezTo>
                    <a:pt x="385" y="278"/>
                    <a:pt x="387" y="262"/>
                    <a:pt x="388" y="246"/>
                  </a:cubicBezTo>
                  <a:cubicBezTo>
                    <a:pt x="388" y="238"/>
                    <a:pt x="381" y="229"/>
                    <a:pt x="372" y="229"/>
                  </a:cubicBezTo>
                  <a:cubicBezTo>
                    <a:pt x="363" y="229"/>
                    <a:pt x="355" y="236"/>
                    <a:pt x="355" y="245"/>
                  </a:cubicBezTo>
                  <a:cubicBezTo>
                    <a:pt x="355" y="258"/>
                    <a:pt x="353" y="271"/>
                    <a:pt x="352" y="283"/>
                  </a:cubicBezTo>
                  <a:cubicBezTo>
                    <a:pt x="334" y="293"/>
                    <a:pt x="280" y="322"/>
                    <a:pt x="212" y="340"/>
                  </a:cubicBezTo>
                  <a:lnTo>
                    <a:pt x="212" y="165"/>
                  </a:lnTo>
                  <a:lnTo>
                    <a:pt x="312" y="125"/>
                  </a:lnTo>
                  <a:moveTo>
                    <a:pt x="178" y="340"/>
                  </a:moveTo>
                  <a:cubicBezTo>
                    <a:pt x="110" y="324"/>
                    <a:pt x="56" y="294"/>
                    <a:pt x="38" y="283"/>
                  </a:cubicBezTo>
                  <a:cubicBezTo>
                    <a:pt x="31" y="213"/>
                    <a:pt x="34" y="144"/>
                    <a:pt x="37" y="109"/>
                  </a:cubicBezTo>
                  <a:lnTo>
                    <a:pt x="178" y="165"/>
                  </a:lnTo>
                  <a:lnTo>
                    <a:pt x="178" y="340"/>
                  </a:lnTo>
                  <a:moveTo>
                    <a:pt x="196" y="134"/>
                  </a:moveTo>
                  <a:lnTo>
                    <a:pt x="63" y="82"/>
                  </a:lnTo>
                  <a:cubicBezTo>
                    <a:pt x="94" y="67"/>
                    <a:pt x="142" y="45"/>
                    <a:pt x="196" y="34"/>
                  </a:cubicBezTo>
                  <a:cubicBezTo>
                    <a:pt x="209" y="37"/>
                    <a:pt x="266" y="50"/>
                    <a:pt x="328" y="82"/>
                  </a:cubicBezTo>
                  <a:lnTo>
                    <a:pt x="234" y="118"/>
                  </a:lnTo>
                  <a:lnTo>
                    <a:pt x="196" y="1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8" name="Google Shape;930;p49">
            <a:extLst>
              <a:ext uri="{FF2B5EF4-FFF2-40B4-BE49-F238E27FC236}">
                <a16:creationId xmlns:a16="http://schemas.microsoft.com/office/drawing/2014/main" id="{49906F31-BAB6-479A-B90B-487DF580962F}"/>
              </a:ext>
            </a:extLst>
          </p:cNvPr>
          <p:cNvGrpSpPr/>
          <p:nvPr/>
        </p:nvGrpSpPr>
        <p:grpSpPr>
          <a:xfrm>
            <a:off x="5686284" y="1414241"/>
            <a:ext cx="317160" cy="419760"/>
            <a:chOff x="6856560" y="1907640"/>
            <a:chExt cx="317160" cy="419760"/>
          </a:xfrm>
        </p:grpSpPr>
        <p:sp>
          <p:nvSpPr>
            <p:cNvPr id="349" name="Google Shape;931;p49">
              <a:extLst>
                <a:ext uri="{FF2B5EF4-FFF2-40B4-BE49-F238E27FC236}">
                  <a16:creationId xmlns:a16="http://schemas.microsoft.com/office/drawing/2014/main" id="{33E0E4DE-F144-4080-BCFE-68F4940F8E33}"/>
                </a:ext>
              </a:extLst>
            </p:cNvPr>
            <p:cNvSpPr/>
            <p:nvPr/>
          </p:nvSpPr>
          <p:spPr>
            <a:xfrm>
              <a:off x="6856560" y="1989000"/>
              <a:ext cx="317160" cy="338400"/>
            </a:xfrm>
            <a:custGeom>
              <a:avLst/>
              <a:gdLst/>
              <a:ahLst/>
              <a:cxnLst/>
              <a:rect l="l" t="t" r="r" b="b"/>
              <a:pathLst>
                <a:path w="881" h="940" extrusionOk="0">
                  <a:moveTo>
                    <a:pt x="880" y="678"/>
                  </a:moveTo>
                  <a:cubicBezTo>
                    <a:pt x="875" y="596"/>
                    <a:pt x="862" y="526"/>
                    <a:pt x="862" y="523"/>
                  </a:cubicBezTo>
                  <a:cubicBezTo>
                    <a:pt x="861" y="516"/>
                    <a:pt x="855" y="510"/>
                    <a:pt x="846" y="510"/>
                  </a:cubicBezTo>
                  <a:cubicBezTo>
                    <a:pt x="820" y="507"/>
                    <a:pt x="794" y="506"/>
                    <a:pt x="768" y="504"/>
                  </a:cubicBezTo>
                  <a:cubicBezTo>
                    <a:pt x="771" y="343"/>
                    <a:pt x="769" y="178"/>
                    <a:pt x="766" y="16"/>
                  </a:cubicBezTo>
                  <a:cubicBezTo>
                    <a:pt x="766" y="8"/>
                    <a:pt x="757" y="-1"/>
                    <a:pt x="749" y="0"/>
                  </a:cubicBezTo>
                  <a:cubicBezTo>
                    <a:pt x="740" y="0"/>
                    <a:pt x="731" y="9"/>
                    <a:pt x="733" y="18"/>
                  </a:cubicBezTo>
                  <a:cubicBezTo>
                    <a:pt x="737" y="179"/>
                    <a:pt x="737" y="343"/>
                    <a:pt x="734" y="503"/>
                  </a:cubicBezTo>
                  <a:cubicBezTo>
                    <a:pt x="602" y="497"/>
                    <a:pt x="465" y="499"/>
                    <a:pt x="364" y="501"/>
                  </a:cubicBezTo>
                  <a:cubicBezTo>
                    <a:pt x="355" y="501"/>
                    <a:pt x="347" y="510"/>
                    <a:pt x="348" y="519"/>
                  </a:cubicBezTo>
                  <a:cubicBezTo>
                    <a:pt x="348" y="528"/>
                    <a:pt x="357" y="536"/>
                    <a:pt x="366" y="535"/>
                  </a:cubicBezTo>
                  <a:cubicBezTo>
                    <a:pt x="491" y="531"/>
                    <a:pt x="670" y="529"/>
                    <a:pt x="830" y="542"/>
                  </a:cubicBezTo>
                  <a:cubicBezTo>
                    <a:pt x="845" y="627"/>
                    <a:pt x="865" y="822"/>
                    <a:pt x="811" y="886"/>
                  </a:cubicBezTo>
                  <a:cubicBezTo>
                    <a:pt x="800" y="901"/>
                    <a:pt x="785" y="906"/>
                    <a:pt x="768" y="906"/>
                  </a:cubicBezTo>
                  <a:lnTo>
                    <a:pt x="185" y="906"/>
                  </a:lnTo>
                  <a:cubicBezTo>
                    <a:pt x="218" y="866"/>
                    <a:pt x="232" y="788"/>
                    <a:pt x="226" y="676"/>
                  </a:cubicBezTo>
                  <a:cubicBezTo>
                    <a:pt x="223" y="619"/>
                    <a:pt x="215" y="567"/>
                    <a:pt x="211" y="541"/>
                  </a:cubicBezTo>
                  <a:cubicBezTo>
                    <a:pt x="226" y="539"/>
                    <a:pt x="248" y="539"/>
                    <a:pt x="275" y="538"/>
                  </a:cubicBezTo>
                  <a:cubicBezTo>
                    <a:pt x="284" y="538"/>
                    <a:pt x="291" y="529"/>
                    <a:pt x="291" y="520"/>
                  </a:cubicBezTo>
                  <a:cubicBezTo>
                    <a:pt x="291" y="512"/>
                    <a:pt x="283" y="503"/>
                    <a:pt x="274" y="504"/>
                  </a:cubicBezTo>
                  <a:cubicBezTo>
                    <a:pt x="223" y="507"/>
                    <a:pt x="191" y="509"/>
                    <a:pt x="191" y="509"/>
                  </a:cubicBezTo>
                  <a:cubicBezTo>
                    <a:pt x="186" y="509"/>
                    <a:pt x="182" y="512"/>
                    <a:pt x="178" y="516"/>
                  </a:cubicBezTo>
                  <a:cubicBezTo>
                    <a:pt x="175" y="520"/>
                    <a:pt x="173" y="525"/>
                    <a:pt x="175" y="529"/>
                  </a:cubicBezTo>
                  <a:cubicBezTo>
                    <a:pt x="189" y="605"/>
                    <a:pt x="215" y="818"/>
                    <a:pt x="159" y="886"/>
                  </a:cubicBezTo>
                  <a:cubicBezTo>
                    <a:pt x="147" y="901"/>
                    <a:pt x="132" y="906"/>
                    <a:pt x="115" y="906"/>
                  </a:cubicBezTo>
                  <a:cubicBezTo>
                    <a:pt x="48" y="906"/>
                    <a:pt x="45" y="819"/>
                    <a:pt x="45" y="815"/>
                  </a:cubicBezTo>
                  <a:lnTo>
                    <a:pt x="45" y="815"/>
                  </a:lnTo>
                  <a:cubicBezTo>
                    <a:pt x="39" y="668"/>
                    <a:pt x="35" y="513"/>
                    <a:pt x="35" y="356"/>
                  </a:cubicBezTo>
                  <a:cubicBezTo>
                    <a:pt x="35" y="347"/>
                    <a:pt x="28" y="338"/>
                    <a:pt x="17" y="338"/>
                  </a:cubicBezTo>
                  <a:lnTo>
                    <a:pt x="17" y="338"/>
                  </a:lnTo>
                  <a:cubicBezTo>
                    <a:pt x="9" y="338"/>
                    <a:pt x="0" y="346"/>
                    <a:pt x="0" y="356"/>
                  </a:cubicBezTo>
                  <a:cubicBezTo>
                    <a:pt x="0" y="515"/>
                    <a:pt x="4" y="669"/>
                    <a:pt x="10" y="816"/>
                  </a:cubicBezTo>
                  <a:cubicBezTo>
                    <a:pt x="10" y="819"/>
                    <a:pt x="12" y="848"/>
                    <a:pt x="23" y="876"/>
                  </a:cubicBezTo>
                  <a:cubicBezTo>
                    <a:pt x="41" y="918"/>
                    <a:pt x="73" y="940"/>
                    <a:pt x="115" y="940"/>
                  </a:cubicBezTo>
                  <a:lnTo>
                    <a:pt x="769" y="940"/>
                  </a:lnTo>
                  <a:cubicBezTo>
                    <a:pt x="798" y="940"/>
                    <a:pt x="822" y="928"/>
                    <a:pt x="839" y="906"/>
                  </a:cubicBezTo>
                  <a:cubicBezTo>
                    <a:pt x="871" y="869"/>
                    <a:pt x="886" y="790"/>
                    <a:pt x="880" y="6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932;p49">
              <a:extLst>
                <a:ext uri="{FF2B5EF4-FFF2-40B4-BE49-F238E27FC236}">
                  <a16:creationId xmlns:a16="http://schemas.microsoft.com/office/drawing/2014/main" id="{03B695A8-9DF1-406E-923A-EE8FD8F92474}"/>
                </a:ext>
              </a:extLst>
            </p:cNvPr>
            <p:cNvSpPr/>
            <p:nvPr/>
          </p:nvSpPr>
          <p:spPr>
            <a:xfrm>
              <a:off x="6856920" y="1907640"/>
              <a:ext cx="276120" cy="185760"/>
            </a:xfrm>
            <a:custGeom>
              <a:avLst/>
              <a:gdLst/>
              <a:ahLst/>
              <a:cxnLst/>
              <a:rect l="l" t="t" r="r" b="b"/>
              <a:pathLst>
                <a:path w="767" h="516" extrusionOk="0">
                  <a:moveTo>
                    <a:pt x="13" y="516"/>
                  </a:moveTo>
                  <a:lnTo>
                    <a:pt x="13" y="516"/>
                  </a:lnTo>
                  <a:cubicBezTo>
                    <a:pt x="24" y="516"/>
                    <a:pt x="31" y="509"/>
                    <a:pt x="31" y="499"/>
                  </a:cubicBezTo>
                  <a:cubicBezTo>
                    <a:pt x="31" y="266"/>
                    <a:pt x="38" y="94"/>
                    <a:pt x="41" y="43"/>
                  </a:cubicBezTo>
                  <a:cubicBezTo>
                    <a:pt x="60" y="41"/>
                    <a:pt x="99" y="38"/>
                    <a:pt x="155" y="37"/>
                  </a:cubicBezTo>
                  <a:cubicBezTo>
                    <a:pt x="155" y="62"/>
                    <a:pt x="155" y="95"/>
                    <a:pt x="159" y="132"/>
                  </a:cubicBezTo>
                  <a:cubicBezTo>
                    <a:pt x="161" y="140"/>
                    <a:pt x="166" y="146"/>
                    <a:pt x="175" y="146"/>
                  </a:cubicBezTo>
                  <a:cubicBezTo>
                    <a:pt x="177" y="146"/>
                    <a:pt x="201" y="148"/>
                    <a:pt x="242" y="151"/>
                  </a:cubicBezTo>
                  <a:lnTo>
                    <a:pt x="244" y="151"/>
                  </a:lnTo>
                  <a:cubicBezTo>
                    <a:pt x="252" y="151"/>
                    <a:pt x="260" y="143"/>
                    <a:pt x="261" y="135"/>
                  </a:cubicBezTo>
                  <a:cubicBezTo>
                    <a:pt x="261" y="126"/>
                    <a:pt x="254" y="117"/>
                    <a:pt x="245" y="117"/>
                  </a:cubicBezTo>
                  <a:cubicBezTo>
                    <a:pt x="222" y="116"/>
                    <a:pt x="204" y="116"/>
                    <a:pt x="193" y="114"/>
                  </a:cubicBezTo>
                  <a:cubicBezTo>
                    <a:pt x="190" y="84"/>
                    <a:pt x="190" y="57"/>
                    <a:pt x="191" y="35"/>
                  </a:cubicBezTo>
                  <a:cubicBezTo>
                    <a:pt x="287" y="33"/>
                    <a:pt x="423" y="31"/>
                    <a:pt x="587" y="37"/>
                  </a:cubicBezTo>
                  <a:cubicBezTo>
                    <a:pt x="587" y="57"/>
                    <a:pt x="587" y="84"/>
                    <a:pt x="586" y="114"/>
                  </a:cubicBezTo>
                  <a:cubicBezTo>
                    <a:pt x="510" y="120"/>
                    <a:pt x="427" y="121"/>
                    <a:pt x="335" y="120"/>
                  </a:cubicBezTo>
                  <a:cubicBezTo>
                    <a:pt x="327" y="120"/>
                    <a:pt x="318" y="127"/>
                    <a:pt x="318" y="137"/>
                  </a:cubicBezTo>
                  <a:cubicBezTo>
                    <a:pt x="318" y="146"/>
                    <a:pt x="325" y="155"/>
                    <a:pt x="335" y="155"/>
                  </a:cubicBezTo>
                  <a:cubicBezTo>
                    <a:pt x="357" y="155"/>
                    <a:pt x="379" y="155"/>
                    <a:pt x="401" y="155"/>
                  </a:cubicBezTo>
                  <a:cubicBezTo>
                    <a:pt x="474" y="155"/>
                    <a:pt x="542" y="152"/>
                    <a:pt x="603" y="148"/>
                  </a:cubicBezTo>
                  <a:cubicBezTo>
                    <a:pt x="612" y="148"/>
                    <a:pt x="618" y="140"/>
                    <a:pt x="620" y="133"/>
                  </a:cubicBezTo>
                  <a:cubicBezTo>
                    <a:pt x="624" y="97"/>
                    <a:pt x="624" y="65"/>
                    <a:pt x="624" y="40"/>
                  </a:cubicBezTo>
                  <a:cubicBezTo>
                    <a:pt x="657" y="41"/>
                    <a:pt x="692" y="43"/>
                    <a:pt x="729" y="44"/>
                  </a:cubicBezTo>
                  <a:cubicBezTo>
                    <a:pt x="730" y="65"/>
                    <a:pt x="732" y="102"/>
                    <a:pt x="733" y="156"/>
                  </a:cubicBezTo>
                  <a:cubicBezTo>
                    <a:pt x="733" y="165"/>
                    <a:pt x="740" y="172"/>
                    <a:pt x="751" y="172"/>
                  </a:cubicBezTo>
                  <a:lnTo>
                    <a:pt x="751" y="172"/>
                  </a:lnTo>
                  <a:cubicBezTo>
                    <a:pt x="759" y="172"/>
                    <a:pt x="768" y="164"/>
                    <a:pt x="767" y="155"/>
                  </a:cubicBezTo>
                  <a:cubicBezTo>
                    <a:pt x="764" y="75"/>
                    <a:pt x="762" y="27"/>
                    <a:pt x="762" y="27"/>
                  </a:cubicBezTo>
                  <a:cubicBezTo>
                    <a:pt x="762" y="18"/>
                    <a:pt x="755" y="11"/>
                    <a:pt x="746" y="11"/>
                  </a:cubicBezTo>
                  <a:cubicBezTo>
                    <a:pt x="314" y="-14"/>
                    <a:pt x="31" y="11"/>
                    <a:pt x="28" y="11"/>
                  </a:cubicBezTo>
                  <a:cubicBezTo>
                    <a:pt x="19" y="12"/>
                    <a:pt x="13" y="18"/>
                    <a:pt x="12" y="27"/>
                  </a:cubicBezTo>
                  <a:cubicBezTo>
                    <a:pt x="12" y="28"/>
                    <a:pt x="2" y="220"/>
                    <a:pt x="2" y="499"/>
                  </a:cubicBezTo>
                  <a:cubicBezTo>
                    <a:pt x="-4" y="507"/>
                    <a:pt x="5" y="516"/>
                    <a:pt x="13" y="5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933;p49">
              <a:extLst>
                <a:ext uri="{FF2B5EF4-FFF2-40B4-BE49-F238E27FC236}">
                  <a16:creationId xmlns:a16="http://schemas.microsoft.com/office/drawing/2014/main" id="{7648EE9C-9C3B-4678-8C9D-B6C3D6CAAE5C}"/>
                </a:ext>
              </a:extLst>
            </p:cNvPr>
            <p:cNvSpPr/>
            <p:nvPr/>
          </p:nvSpPr>
          <p:spPr>
            <a:xfrm>
              <a:off x="6969240" y="1996200"/>
              <a:ext cx="54720" cy="54720"/>
            </a:xfrm>
            <a:custGeom>
              <a:avLst/>
              <a:gdLst/>
              <a:ahLst/>
              <a:cxnLst/>
              <a:rect l="l" t="t" r="r" b="b"/>
              <a:pathLst>
                <a:path w="152" h="152" extrusionOk="0">
                  <a:moveTo>
                    <a:pt x="149" y="18"/>
                  </a:moveTo>
                  <a:cubicBezTo>
                    <a:pt x="147" y="11"/>
                    <a:pt x="141" y="4"/>
                    <a:pt x="134" y="4"/>
                  </a:cubicBezTo>
                  <a:cubicBezTo>
                    <a:pt x="73" y="-4"/>
                    <a:pt x="19" y="4"/>
                    <a:pt x="18" y="4"/>
                  </a:cubicBezTo>
                  <a:cubicBezTo>
                    <a:pt x="10" y="5"/>
                    <a:pt x="4" y="11"/>
                    <a:pt x="3" y="18"/>
                  </a:cubicBezTo>
                  <a:cubicBezTo>
                    <a:pt x="3" y="21"/>
                    <a:pt x="-4" y="75"/>
                    <a:pt x="3" y="135"/>
                  </a:cubicBezTo>
                  <a:cubicBezTo>
                    <a:pt x="4" y="142"/>
                    <a:pt x="10" y="149"/>
                    <a:pt x="18" y="149"/>
                  </a:cubicBezTo>
                  <a:cubicBezTo>
                    <a:pt x="38" y="152"/>
                    <a:pt x="58" y="152"/>
                    <a:pt x="76" y="152"/>
                  </a:cubicBezTo>
                  <a:cubicBezTo>
                    <a:pt x="109" y="152"/>
                    <a:pt x="134" y="149"/>
                    <a:pt x="136" y="149"/>
                  </a:cubicBezTo>
                  <a:cubicBezTo>
                    <a:pt x="143" y="148"/>
                    <a:pt x="149" y="142"/>
                    <a:pt x="150" y="135"/>
                  </a:cubicBezTo>
                  <a:cubicBezTo>
                    <a:pt x="149" y="133"/>
                    <a:pt x="156" y="79"/>
                    <a:pt x="149" y="18"/>
                  </a:cubicBezTo>
                  <a:moveTo>
                    <a:pt x="115" y="117"/>
                  </a:moveTo>
                  <a:cubicBezTo>
                    <a:pt x="99" y="119"/>
                    <a:pt x="69" y="120"/>
                    <a:pt x="34" y="117"/>
                  </a:cubicBezTo>
                  <a:cubicBezTo>
                    <a:pt x="31" y="84"/>
                    <a:pt x="32" y="53"/>
                    <a:pt x="34" y="36"/>
                  </a:cubicBezTo>
                  <a:cubicBezTo>
                    <a:pt x="50" y="34"/>
                    <a:pt x="80" y="33"/>
                    <a:pt x="115" y="36"/>
                  </a:cubicBezTo>
                  <a:cubicBezTo>
                    <a:pt x="118" y="69"/>
                    <a:pt x="117" y="100"/>
                    <a:pt x="115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934;p49">
              <a:extLst>
                <a:ext uri="{FF2B5EF4-FFF2-40B4-BE49-F238E27FC236}">
                  <a16:creationId xmlns:a16="http://schemas.microsoft.com/office/drawing/2014/main" id="{268796F4-4A33-49FE-9005-471836FCF68A}"/>
                </a:ext>
              </a:extLst>
            </p:cNvPr>
            <p:cNvSpPr/>
            <p:nvPr/>
          </p:nvSpPr>
          <p:spPr>
            <a:xfrm>
              <a:off x="6894360" y="1996200"/>
              <a:ext cx="54720" cy="54720"/>
            </a:xfrm>
            <a:custGeom>
              <a:avLst/>
              <a:gdLst/>
              <a:ahLst/>
              <a:cxnLst/>
              <a:rect l="l" t="t" r="r" b="b"/>
              <a:pathLst>
                <a:path w="152" h="152" extrusionOk="0">
                  <a:moveTo>
                    <a:pt x="148" y="18"/>
                  </a:moveTo>
                  <a:cubicBezTo>
                    <a:pt x="147" y="11"/>
                    <a:pt x="141" y="4"/>
                    <a:pt x="134" y="4"/>
                  </a:cubicBezTo>
                  <a:cubicBezTo>
                    <a:pt x="73" y="-4"/>
                    <a:pt x="19" y="4"/>
                    <a:pt x="17" y="4"/>
                  </a:cubicBezTo>
                  <a:cubicBezTo>
                    <a:pt x="10" y="5"/>
                    <a:pt x="4" y="11"/>
                    <a:pt x="3" y="18"/>
                  </a:cubicBezTo>
                  <a:cubicBezTo>
                    <a:pt x="3" y="21"/>
                    <a:pt x="-5" y="75"/>
                    <a:pt x="3" y="135"/>
                  </a:cubicBezTo>
                  <a:cubicBezTo>
                    <a:pt x="4" y="142"/>
                    <a:pt x="10" y="149"/>
                    <a:pt x="17" y="149"/>
                  </a:cubicBezTo>
                  <a:cubicBezTo>
                    <a:pt x="38" y="152"/>
                    <a:pt x="58" y="152"/>
                    <a:pt x="76" y="152"/>
                  </a:cubicBezTo>
                  <a:cubicBezTo>
                    <a:pt x="109" y="152"/>
                    <a:pt x="134" y="149"/>
                    <a:pt x="135" y="149"/>
                  </a:cubicBezTo>
                  <a:cubicBezTo>
                    <a:pt x="143" y="148"/>
                    <a:pt x="148" y="142"/>
                    <a:pt x="150" y="135"/>
                  </a:cubicBezTo>
                  <a:cubicBezTo>
                    <a:pt x="148" y="133"/>
                    <a:pt x="156" y="79"/>
                    <a:pt x="148" y="18"/>
                  </a:cubicBezTo>
                  <a:moveTo>
                    <a:pt x="116" y="117"/>
                  </a:moveTo>
                  <a:cubicBezTo>
                    <a:pt x="100" y="119"/>
                    <a:pt x="70" y="120"/>
                    <a:pt x="35" y="117"/>
                  </a:cubicBezTo>
                  <a:cubicBezTo>
                    <a:pt x="32" y="84"/>
                    <a:pt x="33" y="53"/>
                    <a:pt x="35" y="36"/>
                  </a:cubicBezTo>
                  <a:cubicBezTo>
                    <a:pt x="51" y="34"/>
                    <a:pt x="81" y="33"/>
                    <a:pt x="116" y="36"/>
                  </a:cubicBezTo>
                  <a:cubicBezTo>
                    <a:pt x="119" y="69"/>
                    <a:pt x="116" y="100"/>
                    <a:pt x="116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935;p49">
              <a:extLst>
                <a:ext uri="{FF2B5EF4-FFF2-40B4-BE49-F238E27FC236}">
                  <a16:creationId xmlns:a16="http://schemas.microsoft.com/office/drawing/2014/main" id="{409FEA00-40A8-49D0-936A-2ACA891B7D3C}"/>
                </a:ext>
              </a:extLst>
            </p:cNvPr>
            <p:cNvSpPr/>
            <p:nvPr/>
          </p:nvSpPr>
          <p:spPr>
            <a:xfrm>
              <a:off x="7043760" y="1996200"/>
              <a:ext cx="54720" cy="54720"/>
            </a:xfrm>
            <a:custGeom>
              <a:avLst/>
              <a:gdLst/>
              <a:ahLst/>
              <a:cxnLst/>
              <a:rect l="l" t="t" r="r" b="b"/>
              <a:pathLst>
                <a:path w="152" h="152" extrusionOk="0">
                  <a:moveTo>
                    <a:pt x="149" y="18"/>
                  </a:moveTo>
                  <a:cubicBezTo>
                    <a:pt x="147" y="11"/>
                    <a:pt x="141" y="4"/>
                    <a:pt x="134" y="4"/>
                  </a:cubicBezTo>
                  <a:cubicBezTo>
                    <a:pt x="73" y="-4"/>
                    <a:pt x="19" y="4"/>
                    <a:pt x="17" y="4"/>
                  </a:cubicBezTo>
                  <a:cubicBezTo>
                    <a:pt x="10" y="5"/>
                    <a:pt x="4" y="11"/>
                    <a:pt x="3" y="18"/>
                  </a:cubicBezTo>
                  <a:cubicBezTo>
                    <a:pt x="3" y="21"/>
                    <a:pt x="-4" y="75"/>
                    <a:pt x="3" y="135"/>
                  </a:cubicBezTo>
                  <a:cubicBezTo>
                    <a:pt x="4" y="142"/>
                    <a:pt x="10" y="149"/>
                    <a:pt x="17" y="149"/>
                  </a:cubicBezTo>
                  <a:cubicBezTo>
                    <a:pt x="38" y="152"/>
                    <a:pt x="58" y="152"/>
                    <a:pt x="76" y="152"/>
                  </a:cubicBezTo>
                  <a:cubicBezTo>
                    <a:pt x="109" y="152"/>
                    <a:pt x="134" y="149"/>
                    <a:pt x="135" y="149"/>
                  </a:cubicBezTo>
                  <a:cubicBezTo>
                    <a:pt x="143" y="148"/>
                    <a:pt x="149" y="142"/>
                    <a:pt x="150" y="135"/>
                  </a:cubicBezTo>
                  <a:cubicBezTo>
                    <a:pt x="149" y="133"/>
                    <a:pt x="156" y="79"/>
                    <a:pt x="149" y="18"/>
                  </a:cubicBezTo>
                  <a:moveTo>
                    <a:pt x="117" y="117"/>
                  </a:moveTo>
                  <a:cubicBezTo>
                    <a:pt x="101" y="119"/>
                    <a:pt x="70" y="120"/>
                    <a:pt x="35" y="117"/>
                  </a:cubicBezTo>
                  <a:cubicBezTo>
                    <a:pt x="32" y="84"/>
                    <a:pt x="33" y="53"/>
                    <a:pt x="35" y="36"/>
                  </a:cubicBezTo>
                  <a:cubicBezTo>
                    <a:pt x="51" y="34"/>
                    <a:pt x="82" y="33"/>
                    <a:pt x="117" y="36"/>
                  </a:cubicBezTo>
                  <a:cubicBezTo>
                    <a:pt x="119" y="69"/>
                    <a:pt x="118" y="100"/>
                    <a:pt x="117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936;p49">
              <a:extLst>
                <a:ext uri="{FF2B5EF4-FFF2-40B4-BE49-F238E27FC236}">
                  <a16:creationId xmlns:a16="http://schemas.microsoft.com/office/drawing/2014/main" id="{C1D2E066-67EA-4D09-87A6-8FFC75DB5675}"/>
                </a:ext>
              </a:extLst>
            </p:cNvPr>
            <p:cNvSpPr/>
            <p:nvPr/>
          </p:nvSpPr>
          <p:spPr>
            <a:xfrm>
              <a:off x="6968880" y="2081160"/>
              <a:ext cx="54720" cy="54720"/>
            </a:xfrm>
            <a:custGeom>
              <a:avLst/>
              <a:gdLst/>
              <a:ahLst/>
              <a:cxnLst/>
              <a:rect l="l" t="t" r="r" b="b"/>
              <a:pathLst>
                <a:path w="152" h="152" extrusionOk="0">
                  <a:moveTo>
                    <a:pt x="134" y="149"/>
                  </a:moveTo>
                  <a:cubicBezTo>
                    <a:pt x="141" y="148"/>
                    <a:pt x="147" y="142"/>
                    <a:pt x="148" y="135"/>
                  </a:cubicBezTo>
                  <a:cubicBezTo>
                    <a:pt x="148" y="132"/>
                    <a:pt x="156" y="78"/>
                    <a:pt x="148" y="18"/>
                  </a:cubicBezTo>
                  <a:cubicBezTo>
                    <a:pt x="147" y="11"/>
                    <a:pt x="141" y="4"/>
                    <a:pt x="134" y="4"/>
                  </a:cubicBezTo>
                  <a:cubicBezTo>
                    <a:pt x="72" y="-4"/>
                    <a:pt x="19" y="4"/>
                    <a:pt x="17" y="4"/>
                  </a:cubicBezTo>
                  <a:cubicBezTo>
                    <a:pt x="10" y="5"/>
                    <a:pt x="4" y="11"/>
                    <a:pt x="3" y="18"/>
                  </a:cubicBezTo>
                  <a:cubicBezTo>
                    <a:pt x="3" y="21"/>
                    <a:pt x="-5" y="75"/>
                    <a:pt x="3" y="135"/>
                  </a:cubicBezTo>
                  <a:cubicBezTo>
                    <a:pt x="4" y="142"/>
                    <a:pt x="10" y="149"/>
                    <a:pt x="17" y="149"/>
                  </a:cubicBezTo>
                  <a:cubicBezTo>
                    <a:pt x="38" y="152"/>
                    <a:pt x="58" y="152"/>
                    <a:pt x="75" y="152"/>
                  </a:cubicBezTo>
                  <a:cubicBezTo>
                    <a:pt x="109" y="152"/>
                    <a:pt x="132" y="149"/>
                    <a:pt x="134" y="149"/>
                  </a:cubicBezTo>
                  <a:moveTo>
                    <a:pt x="35" y="117"/>
                  </a:moveTo>
                  <a:cubicBezTo>
                    <a:pt x="32" y="84"/>
                    <a:pt x="33" y="53"/>
                    <a:pt x="35" y="36"/>
                  </a:cubicBezTo>
                  <a:cubicBezTo>
                    <a:pt x="51" y="34"/>
                    <a:pt x="81" y="33"/>
                    <a:pt x="116" y="36"/>
                  </a:cubicBezTo>
                  <a:cubicBezTo>
                    <a:pt x="119" y="69"/>
                    <a:pt x="118" y="100"/>
                    <a:pt x="116" y="117"/>
                  </a:cubicBezTo>
                  <a:cubicBezTo>
                    <a:pt x="100" y="119"/>
                    <a:pt x="70" y="120"/>
                    <a:pt x="35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937;p49">
              <a:extLst>
                <a:ext uri="{FF2B5EF4-FFF2-40B4-BE49-F238E27FC236}">
                  <a16:creationId xmlns:a16="http://schemas.microsoft.com/office/drawing/2014/main" id="{943F3074-6C66-491F-B9EB-C0B7B702A43B}"/>
                </a:ext>
              </a:extLst>
            </p:cNvPr>
            <p:cNvSpPr/>
            <p:nvPr/>
          </p:nvSpPr>
          <p:spPr>
            <a:xfrm>
              <a:off x="6894360" y="2080800"/>
              <a:ext cx="55080" cy="54720"/>
            </a:xfrm>
            <a:custGeom>
              <a:avLst/>
              <a:gdLst/>
              <a:ahLst/>
              <a:cxnLst/>
              <a:rect l="l" t="t" r="r" b="b"/>
              <a:pathLst>
                <a:path w="153" h="152" extrusionOk="0">
                  <a:moveTo>
                    <a:pt x="134" y="3"/>
                  </a:moveTo>
                  <a:cubicBezTo>
                    <a:pt x="73" y="-4"/>
                    <a:pt x="19" y="3"/>
                    <a:pt x="17" y="3"/>
                  </a:cubicBezTo>
                  <a:cubicBezTo>
                    <a:pt x="10" y="5"/>
                    <a:pt x="4" y="10"/>
                    <a:pt x="3" y="18"/>
                  </a:cubicBezTo>
                  <a:cubicBezTo>
                    <a:pt x="3" y="21"/>
                    <a:pt x="-5" y="75"/>
                    <a:pt x="3" y="134"/>
                  </a:cubicBezTo>
                  <a:cubicBezTo>
                    <a:pt x="4" y="142"/>
                    <a:pt x="10" y="149"/>
                    <a:pt x="17" y="149"/>
                  </a:cubicBezTo>
                  <a:cubicBezTo>
                    <a:pt x="38" y="152"/>
                    <a:pt x="58" y="152"/>
                    <a:pt x="76" y="152"/>
                  </a:cubicBezTo>
                  <a:cubicBezTo>
                    <a:pt x="109" y="152"/>
                    <a:pt x="134" y="149"/>
                    <a:pt x="135" y="149"/>
                  </a:cubicBezTo>
                  <a:cubicBezTo>
                    <a:pt x="143" y="147"/>
                    <a:pt x="148" y="142"/>
                    <a:pt x="150" y="134"/>
                  </a:cubicBezTo>
                  <a:cubicBezTo>
                    <a:pt x="150" y="131"/>
                    <a:pt x="157" y="77"/>
                    <a:pt x="150" y="18"/>
                  </a:cubicBezTo>
                  <a:cubicBezTo>
                    <a:pt x="147" y="10"/>
                    <a:pt x="141" y="5"/>
                    <a:pt x="134" y="3"/>
                  </a:cubicBezTo>
                  <a:moveTo>
                    <a:pt x="116" y="118"/>
                  </a:moveTo>
                  <a:cubicBezTo>
                    <a:pt x="100" y="120"/>
                    <a:pt x="70" y="121"/>
                    <a:pt x="35" y="118"/>
                  </a:cubicBezTo>
                  <a:cubicBezTo>
                    <a:pt x="32" y="85"/>
                    <a:pt x="33" y="54"/>
                    <a:pt x="35" y="37"/>
                  </a:cubicBezTo>
                  <a:cubicBezTo>
                    <a:pt x="51" y="35"/>
                    <a:pt x="81" y="34"/>
                    <a:pt x="116" y="37"/>
                  </a:cubicBezTo>
                  <a:cubicBezTo>
                    <a:pt x="119" y="70"/>
                    <a:pt x="116" y="101"/>
                    <a:pt x="116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938;p49">
              <a:extLst>
                <a:ext uri="{FF2B5EF4-FFF2-40B4-BE49-F238E27FC236}">
                  <a16:creationId xmlns:a16="http://schemas.microsoft.com/office/drawing/2014/main" id="{F7396A59-35A9-49F8-ABE7-6D29A84C38DD}"/>
                </a:ext>
              </a:extLst>
            </p:cNvPr>
            <p:cNvSpPr/>
            <p:nvPr/>
          </p:nvSpPr>
          <p:spPr>
            <a:xfrm>
              <a:off x="7043760" y="2080800"/>
              <a:ext cx="55080" cy="54720"/>
            </a:xfrm>
            <a:custGeom>
              <a:avLst/>
              <a:gdLst/>
              <a:ahLst/>
              <a:cxnLst/>
              <a:rect l="l" t="t" r="r" b="b"/>
              <a:pathLst>
                <a:path w="153" h="152" extrusionOk="0">
                  <a:moveTo>
                    <a:pt x="134" y="3"/>
                  </a:moveTo>
                  <a:cubicBezTo>
                    <a:pt x="73" y="-4"/>
                    <a:pt x="19" y="3"/>
                    <a:pt x="17" y="3"/>
                  </a:cubicBezTo>
                  <a:cubicBezTo>
                    <a:pt x="10" y="5"/>
                    <a:pt x="4" y="10"/>
                    <a:pt x="3" y="18"/>
                  </a:cubicBezTo>
                  <a:cubicBezTo>
                    <a:pt x="3" y="21"/>
                    <a:pt x="-4" y="75"/>
                    <a:pt x="3" y="134"/>
                  </a:cubicBezTo>
                  <a:cubicBezTo>
                    <a:pt x="4" y="142"/>
                    <a:pt x="10" y="149"/>
                    <a:pt x="17" y="149"/>
                  </a:cubicBezTo>
                  <a:cubicBezTo>
                    <a:pt x="38" y="152"/>
                    <a:pt x="58" y="152"/>
                    <a:pt x="76" y="152"/>
                  </a:cubicBezTo>
                  <a:cubicBezTo>
                    <a:pt x="109" y="152"/>
                    <a:pt x="134" y="149"/>
                    <a:pt x="135" y="149"/>
                  </a:cubicBezTo>
                  <a:cubicBezTo>
                    <a:pt x="143" y="147"/>
                    <a:pt x="149" y="142"/>
                    <a:pt x="150" y="134"/>
                  </a:cubicBezTo>
                  <a:cubicBezTo>
                    <a:pt x="150" y="131"/>
                    <a:pt x="157" y="77"/>
                    <a:pt x="150" y="18"/>
                  </a:cubicBezTo>
                  <a:cubicBezTo>
                    <a:pt x="149" y="10"/>
                    <a:pt x="141" y="5"/>
                    <a:pt x="134" y="3"/>
                  </a:cubicBezTo>
                  <a:moveTo>
                    <a:pt x="117" y="118"/>
                  </a:moveTo>
                  <a:cubicBezTo>
                    <a:pt x="101" y="120"/>
                    <a:pt x="70" y="121"/>
                    <a:pt x="35" y="118"/>
                  </a:cubicBezTo>
                  <a:cubicBezTo>
                    <a:pt x="32" y="85"/>
                    <a:pt x="33" y="54"/>
                    <a:pt x="35" y="37"/>
                  </a:cubicBezTo>
                  <a:cubicBezTo>
                    <a:pt x="51" y="35"/>
                    <a:pt x="82" y="34"/>
                    <a:pt x="117" y="37"/>
                  </a:cubicBezTo>
                  <a:cubicBezTo>
                    <a:pt x="119" y="70"/>
                    <a:pt x="118" y="101"/>
                    <a:pt x="117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939;p49">
              <a:extLst>
                <a:ext uri="{FF2B5EF4-FFF2-40B4-BE49-F238E27FC236}">
                  <a16:creationId xmlns:a16="http://schemas.microsoft.com/office/drawing/2014/main" id="{9693A000-930D-49DC-8A05-350E33686AF4}"/>
                </a:ext>
              </a:extLst>
            </p:cNvPr>
            <p:cNvSpPr/>
            <p:nvPr/>
          </p:nvSpPr>
          <p:spPr>
            <a:xfrm>
              <a:off x="7021800" y="2242800"/>
              <a:ext cx="110520" cy="12600"/>
            </a:xfrm>
            <a:custGeom>
              <a:avLst/>
              <a:gdLst/>
              <a:ahLst/>
              <a:cxnLst/>
              <a:rect l="l" t="t" r="r" b="b"/>
              <a:pathLst>
                <a:path w="307" h="35" extrusionOk="0">
                  <a:moveTo>
                    <a:pt x="307" y="18"/>
                  </a:moveTo>
                  <a:cubicBezTo>
                    <a:pt x="307" y="9"/>
                    <a:pt x="300" y="0"/>
                    <a:pt x="290" y="0"/>
                  </a:cubicBezTo>
                  <a:lnTo>
                    <a:pt x="17" y="0"/>
                  </a:lnTo>
                  <a:cubicBezTo>
                    <a:pt x="9" y="0"/>
                    <a:pt x="0" y="8"/>
                    <a:pt x="0" y="18"/>
                  </a:cubicBezTo>
                  <a:cubicBezTo>
                    <a:pt x="0" y="28"/>
                    <a:pt x="7" y="35"/>
                    <a:pt x="17" y="35"/>
                  </a:cubicBezTo>
                  <a:lnTo>
                    <a:pt x="290" y="35"/>
                  </a:lnTo>
                  <a:cubicBezTo>
                    <a:pt x="298" y="35"/>
                    <a:pt x="307" y="28"/>
                    <a:pt x="307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940;p49">
              <a:extLst>
                <a:ext uri="{FF2B5EF4-FFF2-40B4-BE49-F238E27FC236}">
                  <a16:creationId xmlns:a16="http://schemas.microsoft.com/office/drawing/2014/main" id="{341CCCA8-0409-4A65-9D0C-53E248D7EE4E}"/>
                </a:ext>
              </a:extLst>
            </p:cNvPr>
            <p:cNvSpPr/>
            <p:nvPr/>
          </p:nvSpPr>
          <p:spPr>
            <a:xfrm>
              <a:off x="6972840" y="2242800"/>
              <a:ext cx="33120" cy="12600"/>
            </a:xfrm>
            <a:custGeom>
              <a:avLst/>
              <a:gdLst/>
              <a:ahLst/>
              <a:cxnLst/>
              <a:rect l="l" t="t" r="r" b="b"/>
              <a:pathLst>
                <a:path w="92" h="35" extrusionOk="0">
                  <a:moveTo>
                    <a:pt x="75" y="35"/>
                  </a:moveTo>
                  <a:cubicBezTo>
                    <a:pt x="83" y="35"/>
                    <a:pt x="92" y="28"/>
                    <a:pt x="92" y="18"/>
                  </a:cubicBezTo>
                  <a:cubicBezTo>
                    <a:pt x="92" y="8"/>
                    <a:pt x="85" y="0"/>
                    <a:pt x="75" y="0"/>
                  </a:cubicBezTo>
                  <a:lnTo>
                    <a:pt x="18" y="0"/>
                  </a:lnTo>
                  <a:cubicBezTo>
                    <a:pt x="9" y="0"/>
                    <a:pt x="0" y="8"/>
                    <a:pt x="0" y="18"/>
                  </a:cubicBezTo>
                  <a:cubicBezTo>
                    <a:pt x="0" y="28"/>
                    <a:pt x="8" y="35"/>
                    <a:pt x="18" y="35"/>
                  </a:cubicBezTo>
                  <a:lnTo>
                    <a:pt x="75" y="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941;p49">
              <a:extLst>
                <a:ext uri="{FF2B5EF4-FFF2-40B4-BE49-F238E27FC236}">
                  <a16:creationId xmlns:a16="http://schemas.microsoft.com/office/drawing/2014/main" id="{413EEE75-3CAF-4E66-BE93-F16D7FB63EB6}"/>
                </a:ext>
              </a:extLst>
            </p:cNvPr>
            <p:cNvSpPr/>
            <p:nvPr/>
          </p:nvSpPr>
          <p:spPr>
            <a:xfrm>
              <a:off x="6968880" y="2207160"/>
              <a:ext cx="158760" cy="12600"/>
            </a:xfrm>
            <a:custGeom>
              <a:avLst/>
              <a:gdLst/>
              <a:ahLst/>
              <a:cxnLst/>
              <a:rect l="l" t="t" r="r" b="b"/>
              <a:pathLst>
                <a:path w="441" h="35" extrusionOk="0">
                  <a:moveTo>
                    <a:pt x="424" y="0"/>
                  </a:moveTo>
                  <a:lnTo>
                    <a:pt x="17" y="0"/>
                  </a:ln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7" y="35"/>
                    <a:pt x="17" y="35"/>
                  </a:cubicBezTo>
                  <a:lnTo>
                    <a:pt x="424" y="35"/>
                  </a:lnTo>
                  <a:cubicBezTo>
                    <a:pt x="432" y="35"/>
                    <a:pt x="441" y="28"/>
                    <a:pt x="441" y="18"/>
                  </a:cubicBezTo>
                  <a:cubicBezTo>
                    <a:pt x="440" y="8"/>
                    <a:pt x="432" y="0"/>
                    <a:pt x="4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942;p49">
              <a:extLst>
                <a:ext uri="{FF2B5EF4-FFF2-40B4-BE49-F238E27FC236}">
                  <a16:creationId xmlns:a16="http://schemas.microsoft.com/office/drawing/2014/main" id="{AF847DC2-24A3-4A24-A525-347C2BDBCC27}"/>
                </a:ext>
              </a:extLst>
            </p:cNvPr>
            <p:cNvSpPr/>
            <p:nvPr/>
          </p:nvSpPr>
          <p:spPr>
            <a:xfrm>
              <a:off x="6966000" y="2278440"/>
              <a:ext cx="130680" cy="12600"/>
            </a:xfrm>
            <a:custGeom>
              <a:avLst/>
              <a:gdLst/>
              <a:ahLst/>
              <a:cxnLst/>
              <a:rect l="l" t="t" r="r" b="b"/>
              <a:pathLst>
                <a:path w="363" h="35" extrusionOk="0">
                  <a:moveTo>
                    <a:pt x="0" y="18"/>
                  </a:moveTo>
                  <a:cubicBezTo>
                    <a:pt x="0" y="27"/>
                    <a:pt x="8" y="35"/>
                    <a:pt x="18" y="35"/>
                  </a:cubicBezTo>
                  <a:lnTo>
                    <a:pt x="346" y="35"/>
                  </a:lnTo>
                  <a:cubicBezTo>
                    <a:pt x="354" y="35"/>
                    <a:pt x="363" y="28"/>
                    <a:pt x="363" y="18"/>
                  </a:cubicBezTo>
                  <a:cubicBezTo>
                    <a:pt x="363" y="8"/>
                    <a:pt x="356" y="0"/>
                    <a:pt x="346" y="0"/>
                  </a:cubicBezTo>
                  <a:lnTo>
                    <a:pt x="18" y="0"/>
                  </a:lnTo>
                  <a:cubicBezTo>
                    <a:pt x="8" y="0"/>
                    <a:pt x="0" y="9"/>
                    <a:pt x="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943;p49">
              <a:extLst>
                <a:ext uri="{FF2B5EF4-FFF2-40B4-BE49-F238E27FC236}">
                  <a16:creationId xmlns:a16="http://schemas.microsoft.com/office/drawing/2014/main" id="{937776F6-5F0E-4E75-A452-BE756DF036BF}"/>
                </a:ext>
              </a:extLst>
            </p:cNvPr>
            <p:cNvSpPr/>
            <p:nvPr/>
          </p:nvSpPr>
          <p:spPr>
            <a:xfrm>
              <a:off x="7112520" y="227844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0" y="18"/>
                  </a:moveTo>
                  <a:cubicBezTo>
                    <a:pt x="0" y="27"/>
                    <a:pt x="7" y="35"/>
                    <a:pt x="17" y="35"/>
                  </a:cubicBezTo>
                  <a:cubicBezTo>
                    <a:pt x="26" y="35"/>
                    <a:pt x="35" y="28"/>
                    <a:pt x="35" y="18"/>
                  </a:cubicBezTo>
                  <a:cubicBezTo>
                    <a:pt x="35" y="8"/>
                    <a:pt x="28" y="0"/>
                    <a:pt x="17" y="0"/>
                  </a:cubicBezTo>
                  <a:cubicBezTo>
                    <a:pt x="7" y="0"/>
                    <a:pt x="0" y="9"/>
                    <a:pt x="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2" name="Google Shape;944;p49">
            <a:extLst>
              <a:ext uri="{FF2B5EF4-FFF2-40B4-BE49-F238E27FC236}">
                <a16:creationId xmlns:a16="http://schemas.microsoft.com/office/drawing/2014/main" id="{A6A4A057-116E-49C6-8D9F-B59075E8C00A}"/>
              </a:ext>
            </a:extLst>
          </p:cNvPr>
          <p:cNvGrpSpPr/>
          <p:nvPr/>
        </p:nvGrpSpPr>
        <p:grpSpPr>
          <a:xfrm>
            <a:off x="3042597" y="3689855"/>
            <a:ext cx="417960" cy="423360"/>
            <a:chOff x="7359480" y="1907280"/>
            <a:chExt cx="417960" cy="423360"/>
          </a:xfrm>
        </p:grpSpPr>
        <p:sp>
          <p:nvSpPr>
            <p:cNvPr id="363" name="Google Shape;945;p49">
              <a:extLst>
                <a:ext uri="{FF2B5EF4-FFF2-40B4-BE49-F238E27FC236}">
                  <a16:creationId xmlns:a16="http://schemas.microsoft.com/office/drawing/2014/main" id="{921A0903-95D5-42A1-8739-19A9BD190276}"/>
                </a:ext>
              </a:extLst>
            </p:cNvPr>
            <p:cNvSpPr/>
            <p:nvPr/>
          </p:nvSpPr>
          <p:spPr>
            <a:xfrm>
              <a:off x="7359480" y="1907280"/>
              <a:ext cx="320400" cy="363600"/>
            </a:xfrm>
            <a:custGeom>
              <a:avLst/>
              <a:gdLst/>
              <a:ahLst/>
              <a:cxnLst/>
              <a:rect l="l" t="t" r="r" b="b"/>
              <a:pathLst>
                <a:path w="890" h="1010" extrusionOk="0">
                  <a:moveTo>
                    <a:pt x="214" y="982"/>
                  </a:moveTo>
                  <a:cubicBezTo>
                    <a:pt x="204" y="980"/>
                    <a:pt x="194" y="979"/>
                    <a:pt x="184" y="979"/>
                  </a:cubicBezTo>
                  <a:cubicBezTo>
                    <a:pt x="138" y="603"/>
                    <a:pt x="175" y="259"/>
                    <a:pt x="184" y="189"/>
                  </a:cubicBezTo>
                  <a:cubicBezTo>
                    <a:pt x="248" y="182"/>
                    <a:pt x="538" y="152"/>
                    <a:pt x="871" y="179"/>
                  </a:cubicBezTo>
                  <a:cubicBezTo>
                    <a:pt x="880" y="181"/>
                    <a:pt x="889" y="173"/>
                    <a:pt x="890" y="163"/>
                  </a:cubicBezTo>
                  <a:cubicBezTo>
                    <a:pt x="892" y="154"/>
                    <a:pt x="884" y="146"/>
                    <a:pt x="874" y="144"/>
                  </a:cubicBezTo>
                  <a:cubicBezTo>
                    <a:pt x="858" y="143"/>
                    <a:pt x="842" y="141"/>
                    <a:pt x="825" y="140"/>
                  </a:cubicBezTo>
                  <a:lnTo>
                    <a:pt x="825" y="108"/>
                  </a:lnTo>
                  <a:cubicBezTo>
                    <a:pt x="845" y="101"/>
                    <a:pt x="860" y="82"/>
                    <a:pt x="860" y="60"/>
                  </a:cubicBezTo>
                  <a:cubicBezTo>
                    <a:pt x="860" y="32"/>
                    <a:pt x="837" y="9"/>
                    <a:pt x="809" y="9"/>
                  </a:cubicBezTo>
                  <a:cubicBezTo>
                    <a:pt x="782" y="9"/>
                    <a:pt x="758" y="32"/>
                    <a:pt x="758" y="60"/>
                  </a:cubicBezTo>
                  <a:cubicBezTo>
                    <a:pt x="758" y="82"/>
                    <a:pt x="772" y="101"/>
                    <a:pt x="793" y="108"/>
                  </a:cubicBezTo>
                  <a:lnTo>
                    <a:pt x="793" y="138"/>
                  </a:lnTo>
                  <a:cubicBezTo>
                    <a:pt x="724" y="134"/>
                    <a:pt x="659" y="133"/>
                    <a:pt x="597" y="133"/>
                  </a:cubicBezTo>
                  <a:lnTo>
                    <a:pt x="597" y="99"/>
                  </a:lnTo>
                  <a:cubicBezTo>
                    <a:pt x="618" y="92"/>
                    <a:pt x="632" y="73"/>
                    <a:pt x="632" y="51"/>
                  </a:cubicBezTo>
                  <a:cubicBezTo>
                    <a:pt x="632" y="23"/>
                    <a:pt x="609" y="0"/>
                    <a:pt x="581" y="0"/>
                  </a:cubicBezTo>
                  <a:cubicBezTo>
                    <a:pt x="554" y="0"/>
                    <a:pt x="530" y="23"/>
                    <a:pt x="530" y="51"/>
                  </a:cubicBezTo>
                  <a:cubicBezTo>
                    <a:pt x="530" y="73"/>
                    <a:pt x="545" y="92"/>
                    <a:pt x="565" y="99"/>
                  </a:cubicBezTo>
                  <a:lnTo>
                    <a:pt x="565" y="133"/>
                  </a:lnTo>
                  <a:cubicBezTo>
                    <a:pt x="492" y="133"/>
                    <a:pt x="425" y="136"/>
                    <a:pt x="370" y="138"/>
                  </a:cubicBezTo>
                  <a:lnTo>
                    <a:pt x="370" y="108"/>
                  </a:lnTo>
                  <a:cubicBezTo>
                    <a:pt x="390" y="101"/>
                    <a:pt x="405" y="82"/>
                    <a:pt x="405" y="60"/>
                  </a:cubicBezTo>
                  <a:cubicBezTo>
                    <a:pt x="405" y="32"/>
                    <a:pt x="382" y="9"/>
                    <a:pt x="354" y="9"/>
                  </a:cubicBezTo>
                  <a:cubicBezTo>
                    <a:pt x="326" y="9"/>
                    <a:pt x="303" y="32"/>
                    <a:pt x="303" y="60"/>
                  </a:cubicBezTo>
                  <a:cubicBezTo>
                    <a:pt x="303" y="82"/>
                    <a:pt x="318" y="101"/>
                    <a:pt x="338" y="108"/>
                  </a:cubicBezTo>
                  <a:lnTo>
                    <a:pt x="338" y="141"/>
                  </a:lnTo>
                  <a:cubicBezTo>
                    <a:pt x="236" y="149"/>
                    <a:pt x="173" y="156"/>
                    <a:pt x="172" y="157"/>
                  </a:cubicBezTo>
                  <a:cubicBezTo>
                    <a:pt x="165" y="159"/>
                    <a:pt x="159" y="165"/>
                    <a:pt x="157" y="172"/>
                  </a:cubicBezTo>
                  <a:cubicBezTo>
                    <a:pt x="157" y="173"/>
                    <a:pt x="149" y="236"/>
                    <a:pt x="141" y="338"/>
                  </a:cubicBezTo>
                  <a:lnTo>
                    <a:pt x="108" y="338"/>
                  </a:lnTo>
                  <a:cubicBezTo>
                    <a:pt x="101" y="318"/>
                    <a:pt x="82" y="303"/>
                    <a:pt x="60" y="303"/>
                  </a:cubicBezTo>
                  <a:cubicBezTo>
                    <a:pt x="32" y="303"/>
                    <a:pt x="9" y="326"/>
                    <a:pt x="9" y="354"/>
                  </a:cubicBezTo>
                  <a:cubicBezTo>
                    <a:pt x="9" y="382"/>
                    <a:pt x="32" y="405"/>
                    <a:pt x="60" y="405"/>
                  </a:cubicBezTo>
                  <a:cubicBezTo>
                    <a:pt x="82" y="405"/>
                    <a:pt x="101" y="390"/>
                    <a:pt x="108" y="370"/>
                  </a:cubicBezTo>
                  <a:lnTo>
                    <a:pt x="138" y="370"/>
                  </a:lnTo>
                  <a:cubicBezTo>
                    <a:pt x="136" y="427"/>
                    <a:pt x="133" y="492"/>
                    <a:pt x="133" y="565"/>
                  </a:cubicBezTo>
                  <a:lnTo>
                    <a:pt x="99" y="565"/>
                  </a:lnTo>
                  <a:cubicBezTo>
                    <a:pt x="92" y="545"/>
                    <a:pt x="73" y="530"/>
                    <a:pt x="51" y="530"/>
                  </a:cubicBezTo>
                  <a:cubicBezTo>
                    <a:pt x="23" y="530"/>
                    <a:pt x="0" y="553"/>
                    <a:pt x="0" y="581"/>
                  </a:cubicBezTo>
                  <a:cubicBezTo>
                    <a:pt x="0" y="608"/>
                    <a:pt x="23" y="632"/>
                    <a:pt x="51" y="632"/>
                  </a:cubicBezTo>
                  <a:cubicBezTo>
                    <a:pt x="73" y="632"/>
                    <a:pt x="92" y="618"/>
                    <a:pt x="99" y="597"/>
                  </a:cubicBezTo>
                  <a:lnTo>
                    <a:pt x="133" y="597"/>
                  </a:lnTo>
                  <a:cubicBezTo>
                    <a:pt x="133" y="659"/>
                    <a:pt x="134" y="724"/>
                    <a:pt x="138" y="793"/>
                  </a:cubicBezTo>
                  <a:lnTo>
                    <a:pt x="108" y="793"/>
                  </a:lnTo>
                  <a:cubicBezTo>
                    <a:pt x="101" y="772"/>
                    <a:pt x="82" y="758"/>
                    <a:pt x="60" y="758"/>
                  </a:cubicBezTo>
                  <a:cubicBezTo>
                    <a:pt x="32" y="758"/>
                    <a:pt x="9" y="781"/>
                    <a:pt x="9" y="809"/>
                  </a:cubicBezTo>
                  <a:cubicBezTo>
                    <a:pt x="9" y="836"/>
                    <a:pt x="32" y="860"/>
                    <a:pt x="60" y="860"/>
                  </a:cubicBezTo>
                  <a:cubicBezTo>
                    <a:pt x="82" y="860"/>
                    <a:pt x="101" y="845"/>
                    <a:pt x="108" y="825"/>
                  </a:cubicBezTo>
                  <a:lnTo>
                    <a:pt x="141" y="825"/>
                  </a:lnTo>
                  <a:cubicBezTo>
                    <a:pt x="146" y="879"/>
                    <a:pt x="150" y="934"/>
                    <a:pt x="157" y="989"/>
                  </a:cubicBezTo>
                  <a:cubicBezTo>
                    <a:pt x="159" y="997"/>
                    <a:pt x="165" y="1004"/>
                    <a:pt x="172" y="1004"/>
                  </a:cubicBezTo>
                  <a:cubicBezTo>
                    <a:pt x="187" y="1005"/>
                    <a:pt x="203" y="1007"/>
                    <a:pt x="217" y="1010"/>
                  </a:cubicBezTo>
                  <a:lnTo>
                    <a:pt x="219" y="1010"/>
                  </a:lnTo>
                  <a:cubicBezTo>
                    <a:pt x="227" y="1010"/>
                    <a:pt x="235" y="1004"/>
                    <a:pt x="236" y="995"/>
                  </a:cubicBezTo>
                  <a:cubicBezTo>
                    <a:pt x="230" y="992"/>
                    <a:pt x="223" y="983"/>
                    <a:pt x="214" y="982"/>
                  </a:cubicBezTo>
                  <a:moveTo>
                    <a:pt x="807" y="44"/>
                  </a:moveTo>
                  <a:cubicBezTo>
                    <a:pt x="816" y="44"/>
                    <a:pt x="825" y="51"/>
                    <a:pt x="825" y="61"/>
                  </a:cubicBezTo>
                  <a:cubicBezTo>
                    <a:pt x="825" y="70"/>
                    <a:pt x="817" y="79"/>
                    <a:pt x="807" y="79"/>
                  </a:cubicBezTo>
                  <a:cubicBezTo>
                    <a:pt x="798" y="79"/>
                    <a:pt x="790" y="71"/>
                    <a:pt x="790" y="61"/>
                  </a:cubicBezTo>
                  <a:cubicBezTo>
                    <a:pt x="790" y="51"/>
                    <a:pt x="797" y="44"/>
                    <a:pt x="807" y="44"/>
                  </a:cubicBezTo>
                  <a:moveTo>
                    <a:pt x="577" y="34"/>
                  </a:moveTo>
                  <a:cubicBezTo>
                    <a:pt x="586" y="34"/>
                    <a:pt x="594" y="41"/>
                    <a:pt x="594" y="51"/>
                  </a:cubicBezTo>
                  <a:cubicBezTo>
                    <a:pt x="594" y="60"/>
                    <a:pt x="587" y="68"/>
                    <a:pt x="577" y="68"/>
                  </a:cubicBezTo>
                  <a:cubicBezTo>
                    <a:pt x="567" y="68"/>
                    <a:pt x="559" y="61"/>
                    <a:pt x="559" y="51"/>
                  </a:cubicBezTo>
                  <a:cubicBezTo>
                    <a:pt x="561" y="42"/>
                    <a:pt x="568" y="34"/>
                    <a:pt x="577" y="34"/>
                  </a:cubicBezTo>
                  <a:moveTo>
                    <a:pt x="348" y="44"/>
                  </a:moveTo>
                  <a:cubicBezTo>
                    <a:pt x="357" y="44"/>
                    <a:pt x="366" y="51"/>
                    <a:pt x="366" y="61"/>
                  </a:cubicBezTo>
                  <a:cubicBezTo>
                    <a:pt x="366" y="70"/>
                    <a:pt x="358" y="79"/>
                    <a:pt x="348" y="79"/>
                  </a:cubicBezTo>
                  <a:cubicBezTo>
                    <a:pt x="338" y="79"/>
                    <a:pt x="331" y="71"/>
                    <a:pt x="331" y="61"/>
                  </a:cubicBezTo>
                  <a:cubicBezTo>
                    <a:pt x="331" y="51"/>
                    <a:pt x="338" y="44"/>
                    <a:pt x="348" y="44"/>
                  </a:cubicBezTo>
                  <a:moveTo>
                    <a:pt x="52" y="372"/>
                  </a:moveTo>
                  <a:cubicBezTo>
                    <a:pt x="44" y="372"/>
                    <a:pt x="35" y="364"/>
                    <a:pt x="35" y="354"/>
                  </a:cubicBezTo>
                  <a:cubicBezTo>
                    <a:pt x="35" y="345"/>
                    <a:pt x="42" y="337"/>
                    <a:pt x="52" y="337"/>
                  </a:cubicBezTo>
                  <a:cubicBezTo>
                    <a:pt x="61" y="337"/>
                    <a:pt x="70" y="344"/>
                    <a:pt x="70" y="354"/>
                  </a:cubicBezTo>
                  <a:cubicBezTo>
                    <a:pt x="70" y="364"/>
                    <a:pt x="63" y="372"/>
                    <a:pt x="52" y="372"/>
                  </a:cubicBezTo>
                  <a:moveTo>
                    <a:pt x="44" y="602"/>
                  </a:moveTo>
                  <a:cubicBezTo>
                    <a:pt x="35" y="602"/>
                    <a:pt x="26" y="594"/>
                    <a:pt x="26" y="584"/>
                  </a:cubicBezTo>
                  <a:cubicBezTo>
                    <a:pt x="26" y="575"/>
                    <a:pt x="34" y="567"/>
                    <a:pt x="44" y="567"/>
                  </a:cubicBezTo>
                  <a:cubicBezTo>
                    <a:pt x="52" y="567"/>
                    <a:pt x="61" y="574"/>
                    <a:pt x="61" y="584"/>
                  </a:cubicBezTo>
                  <a:cubicBezTo>
                    <a:pt x="61" y="593"/>
                    <a:pt x="54" y="602"/>
                    <a:pt x="44" y="602"/>
                  </a:cubicBezTo>
                  <a:moveTo>
                    <a:pt x="52" y="832"/>
                  </a:moveTo>
                  <a:cubicBezTo>
                    <a:pt x="44" y="832"/>
                    <a:pt x="35" y="824"/>
                    <a:pt x="35" y="814"/>
                  </a:cubicBezTo>
                  <a:cubicBezTo>
                    <a:pt x="35" y="803"/>
                    <a:pt x="42" y="797"/>
                    <a:pt x="52" y="797"/>
                  </a:cubicBezTo>
                  <a:cubicBezTo>
                    <a:pt x="61" y="797"/>
                    <a:pt x="70" y="803"/>
                    <a:pt x="70" y="814"/>
                  </a:cubicBezTo>
                  <a:cubicBezTo>
                    <a:pt x="70" y="824"/>
                    <a:pt x="63" y="832"/>
                    <a:pt x="52" y="8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946;p49">
              <a:extLst>
                <a:ext uri="{FF2B5EF4-FFF2-40B4-BE49-F238E27FC236}">
                  <a16:creationId xmlns:a16="http://schemas.microsoft.com/office/drawing/2014/main" id="{3EA0D132-0546-40A1-8898-27F200F0007E}"/>
                </a:ext>
              </a:extLst>
            </p:cNvPr>
            <p:cNvSpPr/>
            <p:nvPr/>
          </p:nvSpPr>
          <p:spPr>
            <a:xfrm>
              <a:off x="7460280" y="1964880"/>
              <a:ext cx="317160" cy="365760"/>
            </a:xfrm>
            <a:custGeom>
              <a:avLst/>
              <a:gdLst/>
              <a:ahLst/>
              <a:cxnLst/>
              <a:rect l="l" t="t" r="r" b="b"/>
              <a:pathLst>
                <a:path w="881" h="1016" extrusionOk="0">
                  <a:moveTo>
                    <a:pt x="821" y="603"/>
                  </a:moveTo>
                  <a:cubicBezTo>
                    <a:pt x="800" y="603"/>
                    <a:pt x="781" y="618"/>
                    <a:pt x="773" y="638"/>
                  </a:cubicBezTo>
                  <a:lnTo>
                    <a:pt x="743" y="638"/>
                  </a:lnTo>
                  <a:cubicBezTo>
                    <a:pt x="746" y="582"/>
                    <a:pt x="749" y="516"/>
                    <a:pt x="749" y="443"/>
                  </a:cubicBezTo>
                  <a:lnTo>
                    <a:pt x="782" y="443"/>
                  </a:lnTo>
                  <a:cubicBezTo>
                    <a:pt x="789" y="464"/>
                    <a:pt x="808" y="478"/>
                    <a:pt x="830" y="478"/>
                  </a:cubicBezTo>
                  <a:cubicBezTo>
                    <a:pt x="858" y="478"/>
                    <a:pt x="881" y="455"/>
                    <a:pt x="881" y="427"/>
                  </a:cubicBezTo>
                  <a:cubicBezTo>
                    <a:pt x="881" y="399"/>
                    <a:pt x="858" y="376"/>
                    <a:pt x="830" y="376"/>
                  </a:cubicBezTo>
                  <a:cubicBezTo>
                    <a:pt x="808" y="376"/>
                    <a:pt x="789" y="391"/>
                    <a:pt x="782" y="411"/>
                  </a:cubicBezTo>
                  <a:lnTo>
                    <a:pt x="749" y="411"/>
                  </a:lnTo>
                  <a:cubicBezTo>
                    <a:pt x="749" y="350"/>
                    <a:pt x="747" y="284"/>
                    <a:pt x="743" y="216"/>
                  </a:cubicBezTo>
                  <a:lnTo>
                    <a:pt x="773" y="216"/>
                  </a:lnTo>
                  <a:cubicBezTo>
                    <a:pt x="781" y="236"/>
                    <a:pt x="800" y="251"/>
                    <a:pt x="821" y="251"/>
                  </a:cubicBezTo>
                  <a:cubicBezTo>
                    <a:pt x="849" y="251"/>
                    <a:pt x="872" y="228"/>
                    <a:pt x="872" y="200"/>
                  </a:cubicBezTo>
                  <a:cubicBezTo>
                    <a:pt x="872" y="172"/>
                    <a:pt x="849" y="149"/>
                    <a:pt x="821" y="149"/>
                  </a:cubicBezTo>
                  <a:cubicBezTo>
                    <a:pt x="800" y="149"/>
                    <a:pt x="781" y="163"/>
                    <a:pt x="773" y="184"/>
                  </a:cubicBezTo>
                  <a:lnTo>
                    <a:pt x="741" y="184"/>
                  </a:lnTo>
                  <a:cubicBezTo>
                    <a:pt x="737" y="130"/>
                    <a:pt x="733" y="75"/>
                    <a:pt x="725" y="18"/>
                  </a:cubicBezTo>
                  <a:cubicBezTo>
                    <a:pt x="724" y="10"/>
                    <a:pt x="718" y="3"/>
                    <a:pt x="711" y="3"/>
                  </a:cubicBezTo>
                  <a:cubicBezTo>
                    <a:pt x="702" y="2"/>
                    <a:pt x="693" y="2"/>
                    <a:pt x="684" y="0"/>
                  </a:cubicBezTo>
                  <a:cubicBezTo>
                    <a:pt x="676" y="-1"/>
                    <a:pt x="668" y="6"/>
                    <a:pt x="666" y="15"/>
                  </a:cubicBezTo>
                  <a:cubicBezTo>
                    <a:pt x="665" y="24"/>
                    <a:pt x="671" y="32"/>
                    <a:pt x="680" y="34"/>
                  </a:cubicBezTo>
                  <a:cubicBezTo>
                    <a:pt x="684" y="34"/>
                    <a:pt x="689" y="35"/>
                    <a:pt x="693" y="35"/>
                  </a:cubicBezTo>
                  <a:cubicBezTo>
                    <a:pt x="738" y="411"/>
                    <a:pt x="702" y="755"/>
                    <a:pt x="693" y="825"/>
                  </a:cubicBezTo>
                  <a:cubicBezTo>
                    <a:pt x="631" y="832"/>
                    <a:pt x="348" y="863"/>
                    <a:pt x="19" y="837"/>
                  </a:cubicBezTo>
                  <a:cubicBezTo>
                    <a:pt x="10" y="835"/>
                    <a:pt x="1" y="842"/>
                    <a:pt x="0" y="853"/>
                  </a:cubicBezTo>
                  <a:cubicBezTo>
                    <a:pt x="-2" y="861"/>
                    <a:pt x="6" y="870"/>
                    <a:pt x="16" y="871"/>
                  </a:cubicBezTo>
                  <a:cubicBezTo>
                    <a:pt x="27" y="873"/>
                    <a:pt x="39" y="873"/>
                    <a:pt x="51" y="874"/>
                  </a:cubicBezTo>
                  <a:lnTo>
                    <a:pt x="51" y="908"/>
                  </a:lnTo>
                  <a:cubicBezTo>
                    <a:pt x="30" y="915"/>
                    <a:pt x="16" y="934"/>
                    <a:pt x="16" y="956"/>
                  </a:cubicBezTo>
                  <a:cubicBezTo>
                    <a:pt x="16" y="984"/>
                    <a:pt x="40" y="1007"/>
                    <a:pt x="67" y="1007"/>
                  </a:cubicBezTo>
                  <a:cubicBezTo>
                    <a:pt x="95" y="1007"/>
                    <a:pt x="118" y="984"/>
                    <a:pt x="118" y="956"/>
                  </a:cubicBezTo>
                  <a:cubicBezTo>
                    <a:pt x="118" y="934"/>
                    <a:pt x="103" y="915"/>
                    <a:pt x="83" y="908"/>
                  </a:cubicBezTo>
                  <a:lnTo>
                    <a:pt x="83" y="877"/>
                  </a:lnTo>
                  <a:cubicBezTo>
                    <a:pt x="151" y="882"/>
                    <a:pt x="217" y="883"/>
                    <a:pt x="278" y="883"/>
                  </a:cubicBezTo>
                  <a:lnTo>
                    <a:pt x="278" y="917"/>
                  </a:lnTo>
                  <a:cubicBezTo>
                    <a:pt x="258" y="924"/>
                    <a:pt x="243" y="943"/>
                    <a:pt x="243" y="965"/>
                  </a:cubicBezTo>
                  <a:cubicBezTo>
                    <a:pt x="243" y="992"/>
                    <a:pt x="266" y="1016"/>
                    <a:pt x="294" y="1016"/>
                  </a:cubicBezTo>
                  <a:cubicBezTo>
                    <a:pt x="322" y="1016"/>
                    <a:pt x="345" y="992"/>
                    <a:pt x="345" y="965"/>
                  </a:cubicBezTo>
                  <a:cubicBezTo>
                    <a:pt x="345" y="943"/>
                    <a:pt x="330" y="924"/>
                    <a:pt x="310" y="917"/>
                  </a:cubicBezTo>
                  <a:lnTo>
                    <a:pt x="310" y="882"/>
                  </a:lnTo>
                  <a:cubicBezTo>
                    <a:pt x="383" y="882"/>
                    <a:pt x="448" y="879"/>
                    <a:pt x="505" y="876"/>
                  </a:cubicBezTo>
                  <a:lnTo>
                    <a:pt x="505" y="908"/>
                  </a:lnTo>
                  <a:cubicBezTo>
                    <a:pt x="485" y="915"/>
                    <a:pt x="470" y="934"/>
                    <a:pt x="470" y="956"/>
                  </a:cubicBezTo>
                  <a:cubicBezTo>
                    <a:pt x="470" y="984"/>
                    <a:pt x="494" y="1007"/>
                    <a:pt x="521" y="1007"/>
                  </a:cubicBezTo>
                  <a:cubicBezTo>
                    <a:pt x="549" y="1007"/>
                    <a:pt x="572" y="984"/>
                    <a:pt x="572" y="956"/>
                  </a:cubicBezTo>
                  <a:cubicBezTo>
                    <a:pt x="572" y="934"/>
                    <a:pt x="558" y="915"/>
                    <a:pt x="537" y="908"/>
                  </a:cubicBezTo>
                  <a:lnTo>
                    <a:pt x="537" y="874"/>
                  </a:lnTo>
                  <a:cubicBezTo>
                    <a:pt x="639" y="867"/>
                    <a:pt x="702" y="860"/>
                    <a:pt x="703" y="858"/>
                  </a:cubicBezTo>
                  <a:cubicBezTo>
                    <a:pt x="711" y="857"/>
                    <a:pt x="717" y="851"/>
                    <a:pt x="718" y="844"/>
                  </a:cubicBezTo>
                  <a:cubicBezTo>
                    <a:pt x="718" y="842"/>
                    <a:pt x="727" y="780"/>
                    <a:pt x="734" y="678"/>
                  </a:cubicBezTo>
                  <a:lnTo>
                    <a:pt x="768" y="678"/>
                  </a:lnTo>
                  <a:cubicBezTo>
                    <a:pt x="775" y="698"/>
                    <a:pt x="794" y="713"/>
                    <a:pt x="816" y="713"/>
                  </a:cubicBezTo>
                  <a:cubicBezTo>
                    <a:pt x="843" y="713"/>
                    <a:pt x="867" y="689"/>
                    <a:pt x="867" y="662"/>
                  </a:cubicBezTo>
                  <a:cubicBezTo>
                    <a:pt x="867" y="634"/>
                    <a:pt x="849" y="603"/>
                    <a:pt x="821" y="603"/>
                  </a:cubicBezTo>
                  <a:moveTo>
                    <a:pt x="830" y="407"/>
                  </a:moveTo>
                  <a:cubicBezTo>
                    <a:pt x="839" y="407"/>
                    <a:pt x="848" y="414"/>
                    <a:pt x="848" y="424"/>
                  </a:cubicBezTo>
                  <a:cubicBezTo>
                    <a:pt x="848" y="433"/>
                    <a:pt x="840" y="442"/>
                    <a:pt x="830" y="442"/>
                  </a:cubicBezTo>
                  <a:cubicBezTo>
                    <a:pt x="820" y="442"/>
                    <a:pt x="813" y="434"/>
                    <a:pt x="813" y="424"/>
                  </a:cubicBezTo>
                  <a:cubicBezTo>
                    <a:pt x="813" y="415"/>
                    <a:pt x="821" y="407"/>
                    <a:pt x="830" y="407"/>
                  </a:cubicBezTo>
                  <a:moveTo>
                    <a:pt x="821" y="178"/>
                  </a:moveTo>
                  <a:cubicBezTo>
                    <a:pt x="830" y="178"/>
                    <a:pt x="839" y="185"/>
                    <a:pt x="839" y="195"/>
                  </a:cubicBezTo>
                  <a:cubicBezTo>
                    <a:pt x="839" y="204"/>
                    <a:pt x="832" y="213"/>
                    <a:pt x="821" y="213"/>
                  </a:cubicBezTo>
                  <a:cubicBezTo>
                    <a:pt x="811" y="213"/>
                    <a:pt x="804" y="205"/>
                    <a:pt x="804" y="195"/>
                  </a:cubicBezTo>
                  <a:cubicBezTo>
                    <a:pt x="804" y="184"/>
                    <a:pt x="811" y="178"/>
                    <a:pt x="821" y="178"/>
                  </a:cubicBezTo>
                  <a:moveTo>
                    <a:pt x="68" y="966"/>
                  </a:moveTo>
                  <a:cubicBezTo>
                    <a:pt x="59" y="966"/>
                    <a:pt x="51" y="959"/>
                    <a:pt x="51" y="949"/>
                  </a:cubicBezTo>
                  <a:cubicBezTo>
                    <a:pt x="51" y="940"/>
                    <a:pt x="58" y="931"/>
                    <a:pt x="68" y="931"/>
                  </a:cubicBezTo>
                  <a:cubicBezTo>
                    <a:pt x="78" y="931"/>
                    <a:pt x="86" y="939"/>
                    <a:pt x="86" y="949"/>
                  </a:cubicBezTo>
                  <a:cubicBezTo>
                    <a:pt x="84" y="959"/>
                    <a:pt x="77" y="966"/>
                    <a:pt x="68" y="966"/>
                  </a:cubicBezTo>
                  <a:moveTo>
                    <a:pt x="297" y="975"/>
                  </a:moveTo>
                  <a:cubicBezTo>
                    <a:pt x="288" y="975"/>
                    <a:pt x="279" y="968"/>
                    <a:pt x="279" y="957"/>
                  </a:cubicBezTo>
                  <a:cubicBezTo>
                    <a:pt x="279" y="949"/>
                    <a:pt x="287" y="940"/>
                    <a:pt x="297" y="940"/>
                  </a:cubicBezTo>
                  <a:cubicBezTo>
                    <a:pt x="307" y="940"/>
                    <a:pt x="314" y="947"/>
                    <a:pt x="314" y="957"/>
                  </a:cubicBezTo>
                  <a:cubicBezTo>
                    <a:pt x="314" y="968"/>
                    <a:pt x="307" y="975"/>
                    <a:pt x="297" y="975"/>
                  </a:cubicBezTo>
                  <a:moveTo>
                    <a:pt x="527" y="966"/>
                  </a:moveTo>
                  <a:cubicBezTo>
                    <a:pt x="518" y="966"/>
                    <a:pt x="510" y="959"/>
                    <a:pt x="510" y="949"/>
                  </a:cubicBezTo>
                  <a:cubicBezTo>
                    <a:pt x="510" y="940"/>
                    <a:pt x="517" y="931"/>
                    <a:pt x="527" y="931"/>
                  </a:cubicBezTo>
                  <a:cubicBezTo>
                    <a:pt x="536" y="931"/>
                    <a:pt x="545" y="939"/>
                    <a:pt x="545" y="949"/>
                  </a:cubicBezTo>
                  <a:cubicBezTo>
                    <a:pt x="545" y="959"/>
                    <a:pt x="536" y="966"/>
                    <a:pt x="527" y="966"/>
                  </a:cubicBezTo>
                  <a:moveTo>
                    <a:pt x="821" y="672"/>
                  </a:moveTo>
                  <a:cubicBezTo>
                    <a:pt x="813" y="672"/>
                    <a:pt x="804" y="665"/>
                    <a:pt x="804" y="654"/>
                  </a:cubicBezTo>
                  <a:cubicBezTo>
                    <a:pt x="804" y="646"/>
                    <a:pt x="811" y="637"/>
                    <a:pt x="821" y="637"/>
                  </a:cubicBezTo>
                  <a:cubicBezTo>
                    <a:pt x="832" y="637"/>
                    <a:pt x="839" y="644"/>
                    <a:pt x="839" y="654"/>
                  </a:cubicBezTo>
                  <a:cubicBezTo>
                    <a:pt x="839" y="663"/>
                    <a:pt x="830" y="672"/>
                    <a:pt x="821" y="6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947;p49">
              <a:extLst>
                <a:ext uri="{FF2B5EF4-FFF2-40B4-BE49-F238E27FC236}">
                  <a16:creationId xmlns:a16="http://schemas.microsoft.com/office/drawing/2014/main" id="{95BF0626-A7B8-4343-933B-118EF5CC708B}"/>
                </a:ext>
              </a:extLst>
            </p:cNvPr>
            <p:cNvSpPr/>
            <p:nvPr/>
          </p:nvSpPr>
          <p:spPr>
            <a:xfrm>
              <a:off x="7543080" y="2078640"/>
              <a:ext cx="45720" cy="75600"/>
            </a:xfrm>
            <a:custGeom>
              <a:avLst/>
              <a:gdLst/>
              <a:ahLst/>
              <a:cxnLst/>
              <a:rect l="l" t="t" r="r" b="b"/>
              <a:pathLst>
                <a:path w="127" h="210" extrusionOk="0">
                  <a:moveTo>
                    <a:pt x="122" y="121"/>
                  </a:moveTo>
                  <a:cubicBezTo>
                    <a:pt x="134" y="70"/>
                    <a:pt x="122" y="21"/>
                    <a:pt x="122" y="18"/>
                  </a:cubicBezTo>
                  <a:cubicBezTo>
                    <a:pt x="121" y="12"/>
                    <a:pt x="116" y="6"/>
                    <a:pt x="109" y="5"/>
                  </a:cubicBezTo>
                  <a:cubicBezTo>
                    <a:pt x="108" y="5"/>
                    <a:pt x="70" y="-5"/>
                    <a:pt x="19" y="5"/>
                  </a:cubicBezTo>
                  <a:cubicBezTo>
                    <a:pt x="12" y="6"/>
                    <a:pt x="6" y="12"/>
                    <a:pt x="6" y="19"/>
                  </a:cubicBezTo>
                  <a:cubicBezTo>
                    <a:pt x="6" y="22"/>
                    <a:pt x="0" y="63"/>
                    <a:pt x="0" y="117"/>
                  </a:cubicBezTo>
                  <a:cubicBezTo>
                    <a:pt x="0" y="142"/>
                    <a:pt x="1" y="168"/>
                    <a:pt x="6" y="196"/>
                  </a:cubicBezTo>
                  <a:cubicBezTo>
                    <a:pt x="7" y="204"/>
                    <a:pt x="15" y="210"/>
                    <a:pt x="23" y="210"/>
                  </a:cubicBezTo>
                  <a:cubicBezTo>
                    <a:pt x="23" y="210"/>
                    <a:pt x="25" y="210"/>
                    <a:pt x="26" y="210"/>
                  </a:cubicBezTo>
                  <a:cubicBezTo>
                    <a:pt x="35" y="209"/>
                    <a:pt x="42" y="200"/>
                    <a:pt x="41" y="191"/>
                  </a:cubicBezTo>
                  <a:cubicBezTo>
                    <a:pt x="38" y="172"/>
                    <a:pt x="36" y="155"/>
                    <a:pt x="36" y="137"/>
                  </a:cubicBezTo>
                  <a:cubicBezTo>
                    <a:pt x="77" y="142"/>
                    <a:pt x="109" y="134"/>
                    <a:pt x="111" y="134"/>
                  </a:cubicBezTo>
                  <a:cubicBezTo>
                    <a:pt x="115" y="133"/>
                    <a:pt x="121" y="129"/>
                    <a:pt x="122" y="121"/>
                  </a:cubicBezTo>
                  <a:moveTo>
                    <a:pt x="90" y="102"/>
                  </a:moveTo>
                  <a:cubicBezTo>
                    <a:pt x="79" y="104"/>
                    <a:pt x="58" y="105"/>
                    <a:pt x="33" y="102"/>
                  </a:cubicBezTo>
                  <a:cubicBezTo>
                    <a:pt x="33" y="73"/>
                    <a:pt x="35" y="50"/>
                    <a:pt x="36" y="37"/>
                  </a:cubicBezTo>
                  <a:cubicBezTo>
                    <a:pt x="60" y="34"/>
                    <a:pt x="79" y="35"/>
                    <a:pt x="89" y="37"/>
                  </a:cubicBezTo>
                  <a:cubicBezTo>
                    <a:pt x="93" y="51"/>
                    <a:pt x="95" y="76"/>
                    <a:pt x="90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948;p49">
              <a:extLst>
                <a:ext uri="{FF2B5EF4-FFF2-40B4-BE49-F238E27FC236}">
                  <a16:creationId xmlns:a16="http://schemas.microsoft.com/office/drawing/2014/main" id="{3AE110C9-40BD-4ACA-9848-DA98C2F02B54}"/>
                </a:ext>
              </a:extLst>
            </p:cNvPr>
            <p:cNvSpPr/>
            <p:nvPr/>
          </p:nvSpPr>
          <p:spPr>
            <a:xfrm>
              <a:off x="7488360" y="2079000"/>
              <a:ext cx="44280" cy="77400"/>
            </a:xfrm>
            <a:custGeom>
              <a:avLst/>
              <a:gdLst/>
              <a:ahLst/>
              <a:cxnLst/>
              <a:rect l="l" t="t" r="r" b="b"/>
              <a:pathLst>
                <a:path w="123" h="215" extrusionOk="0">
                  <a:moveTo>
                    <a:pt x="101" y="39"/>
                  </a:moveTo>
                  <a:cubicBezTo>
                    <a:pt x="110" y="42"/>
                    <a:pt x="120" y="36"/>
                    <a:pt x="121" y="26"/>
                  </a:cubicBezTo>
                  <a:cubicBezTo>
                    <a:pt x="124" y="17"/>
                    <a:pt x="118" y="7"/>
                    <a:pt x="108" y="5"/>
                  </a:cubicBezTo>
                  <a:cubicBezTo>
                    <a:pt x="107" y="5"/>
                    <a:pt x="69" y="-5"/>
                    <a:pt x="18" y="5"/>
                  </a:cubicBezTo>
                  <a:cubicBezTo>
                    <a:pt x="11" y="7"/>
                    <a:pt x="5" y="13"/>
                    <a:pt x="5" y="20"/>
                  </a:cubicBezTo>
                  <a:cubicBezTo>
                    <a:pt x="5" y="23"/>
                    <a:pt x="-7" y="107"/>
                    <a:pt x="5" y="196"/>
                  </a:cubicBezTo>
                  <a:cubicBezTo>
                    <a:pt x="6" y="203"/>
                    <a:pt x="11" y="209"/>
                    <a:pt x="18" y="211"/>
                  </a:cubicBezTo>
                  <a:cubicBezTo>
                    <a:pt x="35" y="214"/>
                    <a:pt x="50" y="215"/>
                    <a:pt x="65" y="215"/>
                  </a:cubicBezTo>
                  <a:cubicBezTo>
                    <a:pt x="91" y="215"/>
                    <a:pt x="108" y="211"/>
                    <a:pt x="110" y="211"/>
                  </a:cubicBezTo>
                  <a:cubicBezTo>
                    <a:pt x="118" y="208"/>
                    <a:pt x="124" y="199"/>
                    <a:pt x="123" y="190"/>
                  </a:cubicBezTo>
                  <a:cubicBezTo>
                    <a:pt x="120" y="182"/>
                    <a:pt x="111" y="176"/>
                    <a:pt x="102" y="177"/>
                  </a:cubicBezTo>
                  <a:cubicBezTo>
                    <a:pt x="102" y="177"/>
                    <a:pt x="75" y="183"/>
                    <a:pt x="38" y="179"/>
                  </a:cubicBezTo>
                  <a:cubicBezTo>
                    <a:pt x="32" y="119"/>
                    <a:pt x="35" y="61"/>
                    <a:pt x="38" y="36"/>
                  </a:cubicBezTo>
                  <a:cubicBezTo>
                    <a:pt x="75" y="31"/>
                    <a:pt x="101" y="39"/>
                    <a:pt x="101" y="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32400" rIns="90000" bIns="324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949;p49">
              <a:extLst>
                <a:ext uri="{FF2B5EF4-FFF2-40B4-BE49-F238E27FC236}">
                  <a16:creationId xmlns:a16="http://schemas.microsoft.com/office/drawing/2014/main" id="{8727D563-B428-4163-9C73-F6B1D00FC675}"/>
                </a:ext>
              </a:extLst>
            </p:cNvPr>
            <p:cNvSpPr/>
            <p:nvPr/>
          </p:nvSpPr>
          <p:spPr>
            <a:xfrm>
              <a:off x="7600680" y="2079360"/>
              <a:ext cx="45360" cy="75960"/>
            </a:xfrm>
            <a:custGeom>
              <a:avLst/>
              <a:gdLst/>
              <a:ahLst/>
              <a:cxnLst/>
              <a:rect l="l" t="t" r="r" b="b"/>
              <a:pathLst>
                <a:path w="126" h="211" extrusionOk="0">
                  <a:moveTo>
                    <a:pt x="108" y="207"/>
                  </a:moveTo>
                  <a:cubicBezTo>
                    <a:pt x="115" y="205"/>
                    <a:pt x="120" y="199"/>
                    <a:pt x="121" y="192"/>
                  </a:cubicBezTo>
                  <a:cubicBezTo>
                    <a:pt x="133" y="103"/>
                    <a:pt x="121" y="19"/>
                    <a:pt x="121" y="16"/>
                  </a:cubicBezTo>
                  <a:cubicBezTo>
                    <a:pt x="120" y="7"/>
                    <a:pt x="111" y="0"/>
                    <a:pt x="102" y="1"/>
                  </a:cubicBezTo>
                  <a:cubicBezTo>
                    <a:pt x="93" y="3"/>
                    <a:pt x="86" y="12"/>
                    <a:pt x="88" y="20"/>
                  </a:cubicBezTo>
                  <a:cubicBezTo>
                    <a:pt x="88" y="22"/>
                    <a:pt x="98" y="96"/>
                    <a:pt x="89" y="175"/>
                  </a:cubicBezTo>
                  <a:cubicBezTo>
                    <a:pt x="77" y="176"/>
                    <a:pt x="60" y="178"/>
                    <a:pt x="37" y="175"/>
                  </a:cubicBezTo>
                  <a:cubicBezTo>
                    <a:pt x="28" y="95"/>
                    <a:pt x="38" y="20"/>
                    <a:pt x="38" y="20"/>
                  </a:cubicBezTo>
                  <a:cubicBezTo>
                    <a:pt x="40" y="12"/>
                    <a:pt x="33" y="2"/>
                    <a:pt x="24" y="1"/>
                  </a:cubicBezTo>
                  <a:cubicBezTo>
                    <a:pt x="16" y="-1"/>
                    <a:pt x="6" y="7"/>
                    <a:pt x="5" y="16"/>
                  </a:cubicBezTo>
                  <a:cubicBezTo>
                    <a:pt x="5" y="19"/>
                    <a:pt x="-7" y="103"/>
                    <a:pt x="5" y="192"/>
                  </a:cubicBezTo>
                  <a:cubicBezTo>
                    <a:pt x="6" y="199"/>
                    <a:pt x="10" y="205"/>
                    <a:pt x="18" y="207"/>
                  </a:cubicBezTo>
                  <a:cubicBezTo>
                    <a:pt x="35" y="210"/>
                    <a:pt x="50" y="211"/>
                    <a:pt x="64" y="211"/>
                  </a:cubicBezTo>
                  <a:cubicBezTo>
                    <a:pt x="91" y="211"/>
                    <a:pt x="108" y="207"/>
                    <a:pt x="108" y="2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950;p49">
              <a:extLst>
                <a:ext uri="{FF2B5EF4-FFF2-40B4-BE49-F238E27FC236}">
                  <a16:creationId xmlns:a16="http://schemas.microsoft.com/office/drawing/2014/main" id="{15B0ABB4-80A3-4C19-87F5-0E3B840E4E46}"/>
                </a:ext>
              </a:extLst>
            </p:cNvPr>
            <p:cNvSpPr/>
            <p:nvPr/>
          </p:nvSpPr>
          <p:spPr>
            <a:xfrm>
              <a:off x="7539480" y="1996200"/>
              <a:ext cx="148680" cy="155880"/>
            </a:xfrm>
            <a:custGeom>
              <a:avLst/>
              <a:gdLst/>
              <a:ahLst/>
              <a:cxnLst/>
              <a:rect l="l" t="t" r="r" b="b"/>
              <a:pathLst>
                <a:path w="413" h="433" extrusionOk="0">
                  <a:moveTo>
                    <a:pt x="380" y="106"/>
                  </a:moveTo>
                  <a:cubicBezTo>
                    <a:pt x="341" y="106"/>
                    <a:pt x="309" y="74"/>
                    <a:pt x="309" y="34"/>
                  </a:cubicBezTo>
                  <a:cubicBezTo>
                    <a:pt x="309" y="31"/>
                    <a:pt x="309" y="30"/>
                    <a:pt x="309" y="27"/>
                  </a:cubicBezTo>
                  <a:cubicBezTo>
                    <a:pt x="309" y="23"/>
                    <a:pt x="307" y="18"/>
                    <a:pt x="304" y="14"/>
                  </a:cubicBezTo>
                  <a:cubicBezTo>
                    <a:pt x="301" y="9"/>
                    <a:pt x="297" y="8"/>
                    <a:pt x="293" y="8"/>
                  </a:cubicBezTo>
                  <a:cubicBezTo>
                    <a:pt x="204" y="1"/>
                    <a:pt x="110" y="-2"/>
                    <a:pt x="16" y="1"/>
                  </a:cubicBezTo>
                  <a:cubicBezTo>
                    <a:pt x="7" y="1"/>
                    <a:pt x="-2" y="9"/>
                    <a:pt x="0" y="18"/>
                  </a:cubicBezTo>
                  <a:cubicBezTo>
                    <a:pt x="0" y="27"/>
                    <a:pt x="7" y="34"/>
                    <a:pt x="17" y="34"/>
                  </a:cubicBezTo>
                  <a:lnTo>
                    <a:pt x="17" y="34"/>
                  </a:lnTo>
                  <a:cubicBezTo>
                    <a:pt x="105" y="33"/>
                    <a:pt x="192" y="34"/>
                    <a:pt x="274" y="40"/>
                  </a:cubicBezTo>
                  <a:cubicBezTo>
                    <a:pt x="277" y="92"/>
                    <a:pt x="319" y="135"/>
                    <a:pt x="373" y="139"/>
                  </a:cubicBezTo>
                  <a:cubicBezTo>
                    <a:pt x="380" y="228"/>
                    <a:pt x="381" y="321"/>
                    <a:pt x="379" y="416"/>
                  </a:cubicBezTo>
                  <a:cubicBezTo>
                    <a:pt x="379" y="425"/>
                    <a:pt x="386" y="433"/>
                    <a:pt x="395" y="433"/>
                  </a:cubicBezTo>
                  <a:lnTo>
                    <a:pt x="395" y="433"/>
                  </a:lnTo>
                  <a:cubicBezTo>
                    <a:pt x="403" y="433"/>
                    <a:pt x="412" y="426"/>
                    <a:pt x="412" y="417"/>
                  </a:cubicBezTo>
                  <a:cubicBezTo>
                    <a:pt x="415" y="315"/>
                    <a:pt x="412" y="216"/>
                    <a:pt x="405" y="120"/>
                  </a:cubicBezTo>
                  <a:cubicBezTo>
                    <a:pt x="405" y="116"/>
                    <a:pt x="402" y="110"/>
                    <a:pt x="399" y="108"/>
                  </a:cubicBezTo>
                  <a:cubicBezTo>
                    <a:pt x="396" y="105"/>
                    <a:pt x="390" y="104"/>
                    <a:pt x="386" y="104"/>
                  </a:cubicBezTo>
                  <a:cubicBezTo>
                    <a:pt x="384" y="106"/>
                    <a:pt x="383" y="106"/>
                    <a:pt x="380" y="1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951;p49">
              <a:extLst>
                <a:ext uri="{FF2B5EF4-FFF2-40B4-BE49-F238E27FC236}">
                  <a16:creationId xmlns:a16="http://schemas.microsoft.com/office/drawing/2014/main" id="{72272B04-8170-4F32-8F84-54CF9379AE86}"/>
                </a:ext>
              </a:extLst>
            </p:cNvPr>
            <p:cNvSpPr/>
            <p:nvPr/>
          </p:nvSpPr>
          <p:spPr>
            <a:xfrm>
              <a:off x="7445880" y="1998000"/>
              <a:ext cx="241920" cy="241200"/>
            </a:xfrm>
            <a:custGeom>
              <a:avLst/>
              <a:gdLst/>
              <a:ahLst/>
              <a:cxnLst/>
              <a:rect l="l" t="t" r="r" b="b"/>
              <a:pathLst>
                <a:path w="672" h="670" extrusionOk="0">
                  <a:moveTo>
                    <a:pt x="105" y="635"/>
                  </a:moveTo>
                  <a:cubicBezTo>
                    <a:pt x="105" y="638"/>
                    <a:pt x="105" y="640"/>
                    <a:pt x="105" y="643"/>
                  </a:cubicBezTo>
                  <a:cubicBezTo>
                    <a:pt x="105" y="647"/>
                    <a:pt x="107" y="651"/>
                    <a:pt x="110" y="656"/>
                  </a:cubicBezTo>
                  <a:cubicBezTo>
                    <a:pt x="113" y="659"/>
                    <a:pt x="117" y="661"/>
                    <a:pt x="121" y="661"/>
                  </a:cubicBezTo>
                  <a:cubicBezTo>
                    <a:pt x="197" y="667"/>
                    <a:pt x="268" y="670"/>
                    <a:pt x="334" y="670"/>
                  </a:cubicBezTo>
                  <a:cubicBezTo>
                    <a:pt x="421" y="670"/>
                    <a:pt x="496" y="666"/>
                    <a:pt x="554" y="661"/>
                  </a:cubicBezTo>
                  <a:cubicBezTo>
                    <a:pt x="558" y="661"/>
                    <a:pt x="563" y="659"/>
                    <a:pt x="566" y="656"/>
                  </a:cubicBezTo>
                  <a:cubicBezTo>
                    <a:pt x="569" y="653"/>
                    <a:pt x="570" y="647"/>
                    <a:pt x="570" y="643"/>
                  </a:cubicBezTo>
                  <a:cubicBezTo>
                    <a:pt x="570" y="640"/>
                    <a:pt x="570" y="638"/>
                    <a:pt x="570" y="635"/>
                  </a:cubicBezTo>
                  <a:cubicBezTo>
                    <a:pt x="570" y="596"/>
                    <a:pt x="602" y="564"/>
                    <a:pt x="641" y="564"/>
                  </a:cubicBezTo>
                  <a:cubicBezTo>
                    <a:pt x="644" y="564"/>
                    <a:pt x="646" y="564"/>
                    <a:pt x="649" y="564"/>
                  </a:cubicBezTo>
                  <a:cubicBezTo>
                    <a:pt x="653" y="564"/>
                    <a:pt x="657" y="562"/>
                    <a:pt x="662" y="559"/>
                  </a:cubicBezTo>
                  <a:cubicBezTo>
                    <a:pt x="665" y="557"/>
                    <a:pt x="668" y="552"/>
                    <a:pt x="668" y="548"/>
                  </a:cubicBezTo>
                  <a:cubicBezTo>
                    <a:pt x="669" y="529"/>
                    <a:pt x="671" y="510"/>
                    <a:pt x="672" y="491"/>
                  </a:cubicBezTo>
                  <a:cubicBezTo>
                    <a:pt x="672" y="482"/>
                    <a:pt x="665" y="474"/>
                    <a:pt x="656" y="474"/>
                  </a:cubicBezTo>
                  <a:cubicBezTo>
                    <a:pt x="646" y="474"/>
                    <a:pt x="639" y="481"/>
                    <a:pt x="639" y="490"/>
                  </a:cubicBezTo>
                  <a:cubicBezTo>
                    <a:pt x="637" y="503"/>
                    <a:pt x="637" y="517"/>
                    <a:pt x="636" y="530"/>
                  </a:cubicBezTo>
                  <a:cubicBezTo>
                    <a:pt x="583" y="533"/>
                    <a:pt x="541" y="576"/>
                    <a:pt x="538" y="628"/>
                  </a:cubicBezTo>
                  <a:cubicBezTo>
                    <a:pt x="442" y="635"/>
                    <a:pt x="301" y="640"/>
                    <a:pt x="143" y="628"/>
                  </a:cubicBezTo>
                  <a:cubicBezTo>
                    <a:pt x="140" y="576"/>
                    <a:pt x="98" y="533"/>
                    <a:pt x="44" y="529"/>
                  </a:cubicBezTo>
                  <a:cubicBezTo>
                    <a:pt x="32" y="372"/>
                    <a:pt x="37" y="230"/>
                    <a:pt x="44" y="134"/>
                  </a:cubicBezTo>
                  <a:cubicBezTo>
                    <a:pt x="97" y="131"/>
                    <a:pt x="139" y="89"/>
                    <a:pt x="142" y="36"/>
                  </a:cubicBezTo>
                  <a:cubicBezTo>
                    <a:pt x="158" y="35"/>
                    <a:pt x="175" y="34"/>
                    <a:pt x="193" y="34"/>
                  </a:cubicBezTo>
                  <a:cubicBezTo>
                    <a:pt x="201" y="34"/>
                    <a:pt x="209" y="25"/>
                    <a:pt x="209" y="16"/>
                  </a:cubicBezTo>
                  <a:cubicBezTo>
                    <a:pt x="209" y="7"/>
                    <a:pt x="200" y="0"/>
                    <a:pt x="191" y="0"/>
                  </a:cubicBezTo>
                  <a:cubicBezTo>
                    <a:pt x="168" y="2"/>
                    <a:pt x="146" y="3"/>
                    <a:pt x="123" y="4"/>
                  </a:cubicBezTo>
                  <a:cubicBezTo>
                    <a:pt x="118" y="4"/>
                    <a:pt x="114" y="7"/>
                    <a:pt x="111" y="10"/>
                  </a:cubicBezTo>
                  <a:cubicBezTo>
                    <a:pt x="108" y="13"/>
                    <a:pt x="107" y="19"/>
                    <a:pt x="107" y="23"/>
                  </a:cubicBezTo>
                  <a:cubicBezTo>
                    <a:pt x="107" y="26"/>
                    <a:pt x="107" y="28"/>
                    <a:pt x="107" y="31"/>
                  </a:cubicBezTo>
                  <a:cubicBezTo>
                    <a:pt x="107" y="70"/>
                    <a:pt x="75" y="102"/>
                    <a:pt x="35" y="102"/>
                  </a:cubicBezTo>
                  <a:cubicBezTo>
                    <a:pt x="32" y="102"/>
                    <a:pt x="31" y="102"/>
                    <a:pt x="28" y="102"/>
                  </a:cubicBezTo>
                  <a:cubicBezTo>
                    <a:pt x="24" y="102"/>
                    <a:pt x="19" y="103"/>
                    <a:pt x="15" y="106"/>
                  </a:cubicBezTo>
                  <a:cubicBezTo>
                    <a:pt x="12" y="109"/>
                    <a:pt x="9" y="114"/>
                    <a:pt x="9" y="118"/>
                  </a:cubicBezTo>
                  <a:cubicBezTo>
                    <a:pt x="0" y="219"/>
                    <a:pt x="-5" y="376"/>
                    <a:pt x="9" y="551"/>
                  </a:cubicBezTo>
                  <a:cubicBezTo>
                    <a:pt x="9" y="555"/>
                    <a:pt x="12" y="559"/>
                    <a:pt x="15" y="562"/>
                  </a:cubicBezTo>
                  <a:cubicBezTo>
                    <a:pt x="18" y="565"/>
                    <a:pt x="24" y="567"/>
                    <a:pt x="28" y="567"/>
                  </a:cubicBezTo>
                  <a:cubicBezTo>
                    <a:pt x="31" y="567"/>
                    <a:pt x="32" y="567"/>
                    <a:pt x="35" y="567"/>
                  </a:cubicBezTo>
                  <a:cubicBezTo>
                    <a:pt x="73" y="564"/>
                    <a:pt x="105" y="596"/>
                    <a:pt x="10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952;p49">
              <a:extLst>
                <a:ext uri="{FF2B5EF4-FFF2-40B4-BE49-F238E27FC236}">
                  <a16:creationId xmlns:a16="http://schemas.microsoft.com/office/drawing/2014/main" id="{80584CC3-B1DD-4EC0-94ED-91B2D79052A1}"/>
                </a:ext>
              </a:extLst>
            </p:cNvPr>
            <p:cNvSpPr/>
            <p:nvPr/>
          </p:nvSpPr>
          <p:spPr>
            <a:xfrm>
              <a:off x="7559280" y="203616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8"/>
                  </a:moveTo>
                  <a:cubicBezTo>
                    <a:pt x="35" y="9"/>
                    <a:pt x="29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9" y="35"/>
                    <a:pt x="35" y="28"/>
                    <a:pt x="3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953;p49">
              <a:extLst>
                <a:ext uri="{FF2B5EF4-FFF2-40B4-BE49-F238E27FC236}">
                  <a16:creationId xmlns:a16="http://schemas.microsoft.com/office/drawing/2014/main" id="{238472C4-0E11-4027-BB59-0DBE2DDEB807}"/>
                </a:ext>
              </a:extLst>
            </p:cNvPr>
            <p:cNvSpPr/>
            <p:nvPr/>
          </p:nvSpPr>
          <p:spPr>
            <a:xfrm>
              <a:off x="7517520" y="203616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8"/>
                  </a:moveTo>
                  <a:cubicBezTo>
                    <a:pt x="35" y="9"/>
                    <a:pt x="27" y="0"/>
                    <a:pt x="17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7" y="35"/>
                    <a:pt x="17" y="35"/>
                  </a:cubicBezTo>
                  <a:cubicBezTo>
                    <a:pt x="27" y="35"/>
                    <a:pt x="35" y="28"/>
                    <a:pt x="3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954;p49">
              <a:extLst>
                <a:ext uri="{FF2B5EF4-FFF2-40B4-BE49-F238E27FC236}">
                  <a16:creationId xmlns:a16="http://schemas.microsoft.com/office/drawing/2014/main" id="{22603E9D-E22C-41B7-93E4-CD14DCDEE3EA}"/>
                </a:ext>
              </a:extLst>
            </p:cNvPr>
            <p:cNvSpPr/>
            <p:nvPr/>
          </p:nvSpPr>
          <p:spPr>
            <a:xfrm>
              <a:off x="7601760" y="203616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8" y="35"/>
                  </a:moveTo>
                  <a:cubicBezTo>
                    <a:pt x="26" y="35"/>
                    <a:pt x="35" y="28"/>
                    <a:pt x="35" y="18"/>
                  </a:cubicBezTo>
                  <a:cubicBezTo>
                    <a:pt x="35" y="9"/>
                    <a:pt x="28" y="0"/>
                    <a:pt x="18" y="0"/>
                  </a:cubicBezTo>
                  <a:cubicBezTo>
                    <a:pt x="9" y="0"/>
                    <a:pt x="0" y="8"/>
                    <a:pt x="0" y="18"/>
                  </a:cubicBezTo>
                  <a:cubicBezTo>
                    <a:pt x="0" y="28"/>
                    <a:pt x="7" y="35"/>
                    <a:pt x="18" y="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955;p49">
              <a:extLst>
                <a:ext uri="{FF2B5EF4-FFF2-40B4-BE49-F238E27FC236}">
                  <a16:creationId xmlns:a16="http://schemas.microsoft.com/office/drawing/2014/main" id="{EF4F0712-627E-41CC-BFB0-B7684B37679C}"/>
                </a:ext>
              </a:extLst>
            </p:cNvPr>
            <p:cNvSpPr/>
            <p:nvPr/>
          </p:nvSpPr>
          <p:spPr>
            <a:xfrm>
              <a:off x="7560000" y="218484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0" y="17"/>
                  </a:moveTo>
                  <a:cubicBezTo>
                    <a:pt x="0" y="26"/>
                    <a:pt x="7" y="35"/>
                    <a:pt x="17" y="35"/>
                  </a:cubicBezTo>
                  <a:cubicBezTo>
                    <a:pt x="26" y="35"/>
                    <a:pt x="35" y="27"/>
                    <a:pt x="35" y="17"/>
                  </a:cubicBezTo>
                  <a:cubicBezTo>
                    <a:pt x="35" y="8"/>
                    <a:pt x="27" y="0"/>
                    <a:pt x="17" y="0"/>
                  </a:cubicBezTo>
                  <a:cubicBezTo>
                    <a:pt x="7" y="0"/>
                    <a:pt x="0" y="7"/>
                    <a:pt x="0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956;p49">
              <a:extLst>
                <a:ext uri="{FF2B5EF4-FFF2-40B4-BE49-F238E27FC236}">
                  <a16:creationId xmlns:a16="http://schemas.microsoft.com/office/drawing/2014/main" id="{FF15D27C-EE1D-4444-A929-B4E0B6F13A1A}"/>
                </a:ext>
              </a:extLst>
            </p:cNvPr>
            <p:cNvSpPr/>
            <p:nvPr/>
          </p:nvSpPr>
          <p:spPr>
            <a:xfrm>
              <a:off x="7517880" y="218484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0" y="17"/>
                  </a:moveTo>
                  <a:cubicBezTo>
                    <a:pt x="0" y="26"/>
                    <a:pt x="7" y="35"/>
                    <a:pt x="17" y="35"/>
                  </a:cubicBezTo>
                  <a:cubicBezTo>
                    <a:pt x="26" y="35"/>
                    <a:pt x="35" y="27"/>
                    <a:pt x="35" y="17"/>
                  </a:cubicBezTo>
                  <a:cubicBezTo>
                    <a:pt x="35" y="8"/>
                    <a:pt x="28" y="0"/>
                    <a:pt x="17" y="0"/>
                  </a:cubicBezTo>
                  <a:cubicBezTo>
                    <a:pt x="7" y="0"/>
                    <a:pt x="0" y="7"/>
                    <a:pt x="0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957;p49">
              <a:extLst>
                <a:ext uri="{FF2B5EF4-FFF2-40B4-BE49-F238E27FC236}">
                  <a16:creationId xmlns:a16="http://schemas.microsoft.com/office/drawing/2014/main" id="{22B367E6-10E7-4255-B0CC-7B4C0553EE94}"/>
                </a:ext>
              </a:extLst>
            </p:cNvPr>
            <p:cNvSpPr/>
            <p:nvPr/>
          </p:nvSpPr>
          <p:spPr>
            <a:xfrm>
              <a:off x="7601760" y="218484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0" y="17"/>
                  </a:moveTo>
                  <a:cubicBezTo>
                    <a:pt x="0" y="26"/>
                    <a:pt x="7" y="35"/>
                    <a:pt x="18" y="35"/>
                  </a:cubicBezTo>
                  <a:cubicBezTo>
                    <a:pt x="26" y="35"/>
                    <a:pt x="35" y="27"/>
                    <a:pt x="35" y="17"/>
                  </a:cubicBezTo>
                  <a:cubicBezTo>
                    <a:pt x="35" y="8"/>
                    <a:pt x="29" y="0"/>
                    <a:pt x="18" y="0"/>
                  </a:cubicBezTo>
                  <a:cubicBezTo>
                    <a:pt x="8" y="0"/>
                    <a:pt x="0" y="7"/>
                    <a:pt x="0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7" name="Google Shape;1008;p49">
            <a:extLst>
              <a:ext uri="{FF2B5EF4-FFF2-40B4-BE49-F238E27FC236}">
                <a16:creationId xmlns:a16="http://schemas.microsoft.com/office/drawing/2014/main" id="{41B5A4EA-A447-4B9F-B916-99486DEFF741}"/>
              </a:ext>
            </a:extLst>
          </p:cNvPr>
          <p:cNvGrpSpPr/>
          <p:nvPr/>
        </p:nvGrpSpPr>
        <p:grpSpPr>
          <a:xfrm>
            <a:off x="4416796" y="2551162"/>
            <a:ext cx="390240" cy="421200"/>
            <a:chOff x="5186520" y="2493360"/>
            <a:chExt cx="390240" cy="421200"/>
          </a:xfrm>
        </p:grpSpPr>
        <p:sp>
          <p:nvSpPr>
            <p:cNvPr id="398" name="Google Shape;1009;p49">
              <a:extLst>
                <a:ext uri="{FF2B5EF4-FFF2-40B4-BE49-F238E27FC236}">
                  <a16:creationId xmlns:a16="http://schemas.microsoft.com/office/drawing/2014/main" id="{E42A080A-2A7D-4262-965F-B0F7809CDEA0}"/>
                </a:ext>
              </a:extLst>
            </p:cNvPr>
            <p:cNvSpPr/>
            <p:nvPr/>
          </p:nvSpPr>
          <p:spPr>
            <a:xfrm>
              <a:off x="5484600" y="2604960"/>
              <a:ext cx="92160" cy="274680"/>
            </a:xfrm>
            <a:custGeom>
              <a:avLst/>
              <a:gdLst/>
              <a:ahLst/>
              <a:cxnLst/>
              <a:rect l="l" t="t" r="r" b="b"/>
              <a:pathLst>
                <a:path w="256" h="763" extrusionOk="0">
                  <a:moveTo>
                    <a:pt x="190" y="690"/>
                  </a:moveTo>
                  <a:cubicBezTo>
                    <a:pt x="145" y="708"/>
                    <a:pt x="106" y="718"/>
                    <a:pt x="74" y="724"/>
                  </a:cubicBezTo>
                  <a:cubicBezTo>
                    <a:pt x="122" y="682"/>
                    <a:pt x="163" y="629"/>
                    <a:pt x="193" y="572"/>
                  </a:cubicBezTo>
                  <a:cubicBezTo>
                    <a:pt x="234" y="495"/>
                    <a:pt x="256" y="408"/>
                    <a:pt x="256" y="320"/>
                  </a:cubicBezTo>
                  <a:cubicBezTo>
                    <a:pt x="256" y="208"/>
                    <a:pt x="221" y="99"/>
                    <a:pt x="156" y="7"/>
                  </a:cubicBezTo>
                  <a:cubicBezTo>
                    <a:pt x="150" y="0"/>
                    <a:pt x="140" y="-2"/>
                    <a:pt x="132" y="3"/>
                  </a:cubicBezTo>
                  <a:cubicBezTo>
                    <a:pt x="125" y="8"/>
                    <a:pt x="123" y="19"/>
                    <a:pt x="128" y="26"/>
                  </a:cubicBezTo>
                  <a:cubicBezTo>
                    <a:pt x="189" y="112"/>
                    <a:pt x="221" y="212"/>
                    <a:pt x="221" y="319"/>
                  </a:cubicBezTo>
                  <a:cubicBezTo>
                    <a:pt x="221" y="402"/>
                    <a:pt x="201" y="483"/>
                    <a:pt x="163" y="555"/>
                  </a:cubicBezTo>
                  <a:cubicBezTo>
                    <a:pt x="132" y="612"/>
                    <a:pt x="91" y="663"/>
                    <a:pt x="42" y="705"/>
                  </a:cubicBezTo>
                  <a:cubicBezTo>
                    <a:pt x="49" y="674"/>
                    <a:pt x="64" y="629"/>
                    <a:pt x="90" y="581"/>
                  </a:cubicBezTo>
                  <a:cubicBezTo>
                    <a:pt x="94" y="572"/>
                    <a:pt x="91" y="562"/>
                    <a:pt x="83" y="558"/>
                  </a:cubicBezTo>
                  <a:cubicBezTo>
                    <a:pt x="74" y="553"/>
                    <a:pt x="64" y="556"/>
                    <a:pt x="59" y="565"/>
                  </a:cubicBezTo>
                  <a:cubicBezTo>
                    <a:pt x="8" y="661"/>
                    <a:pt x="0" y="741"/>
                    <a:pt x="0" y="744"/>
                  </a:cubicBezTo>
                  <a:cubicBezTo>
                    <a:pt x="0" y="749"/>
                    <a:pt x="1" y="754"/>
                    <a:pt x="4" y="757"/>
                  </a:cubicBezTo>
                  <a:cubicBezTo>
                    <a:pt x="7" y="760"/>
                    <a:pt x="11" y="763"/>
                    <a:pt x="17" y="763"/>
                  </a:cubicBezTo>
                  <a:lnTo>
                    <a:pt x="17" y="763"/>
                  </a:lnTo>
                  <a:cubicBezTo>
                    <a:pt x="20" y="763"/>
                    <a:pt x="102" y="762"/>
                    <a:pt x="204" y="721"/>
                  </a:cubicBezTo>
                  <a:cubicBezTo>
                    <a:pt x="212" y="718"/>
                    <a:pt x="217" y="708"/>
                    <a:pt x="214" y="699"/>
                  </a:cubicBezTo>
                  <a:cubicBezTo>
                    <a:pt x="209" y="692"/>
                    <a:pt x="199" y="687"/>
                    <a:pt x="190" y="6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1010;p49">
              <a:extLst>
                <a:ext uri="{FF2B5EF4-FFF2-40B4-BE49-F238E27FC236}">
                  <a16:creationId xmlns:a16="http://schemas.microsoft.com/office/drawing/2014/main" id="{15465328-1E59-4DFE-98DA-C0E973CF4411}"/>
                </a:ext>
              </a:extLst>
            </p:cNvPr>
            <p:cNvSpPr/>
            <p:nvPr/>
          </p:nvSpPr>
          <p:spPr>
            <a:xfrm>
              <a:off x="5208840" y="2803320"/>
              <a:ext cx="249120" cy="111240"/>
            </a:xfrm>
            <a:custGeom>
              <a:avLst/>
              <a:gdLst/>
              <a:ahLst/>
              <a:cxnLst/>
              <a:rect l="l" t="t" r="r" b="b"/>
              <a:pathLst>
                <a:path w="692" h="309" extrusionOk="0">
                  <a:moveTo>
                    <a:pt x="668" y="238"/>
                  </a:moveTo>
                  <a:cubicBezTo>
                    <a:pt x="608" y="262"/>
                    <a:pt x="546" y="273"/>
                    <a:pt x="480" y="273"/>
                  </a:cubicBezTo>
                  <a:cubicBezTo>
                    <a:pt x="308" y="273"/>
                    <a:pt x="149" y="187"/>
                    <a:pt x="56" y="47"/>
                  </a:cubicBezTo>
                  <a:cubicBezTo>
                    <a:pt x="85" y="59"/>
                    <a:pt x="128" y="80"/>
                    <a:pt x="173" y="112"/>
                  </a:cubicBezTo>
                  <a:cubicBezTo>
                    <a:pt x="180" y="117"/>
                    <a:pt x="192" y="114"/>
                    <a:pt x="196" y="107"/>
                  </a:cubicBezTo>
                  <a:cubicBezTo>
                    <a:pt x="202" y="100"/>
                    <a:pt x="199" y="88"/>
                    <a:pt x="192" y="84"/>
                  </a:cubicBezTo>
                  <a:cubicBezTo>
                    <a:pt x="103" y="21"/>
                    <a:pt x="24" y="1"/>
                    <a:pt x="21" y="1"/>
                  </a:cubicBezTo>
                  <a:cubicBezTo>
                    <a:pt x="17" y="-1"/>
                    <a:pt x="11" y="1"/>
                    <a:pt x="8" y="4"/>
                  </a:cubicBezTo>
                  <a:cubicBezTo>
                    <a:pt x="4" y="7"/>
                    <a:pt x="1" y="11"/>
                    <a:pt x="1" y="15"/>
                  </a:cubicBezTo>
                  <a:cubicBezTo>
                    <a:pt x="1" y="18"/>
                    <a:pt x="-9" y="98"/>
                    <a:pt x="17" y="205"/>
                  </a:cubicBezTo>
                  <a:cubicBezTo>
                    <a:pt x="18" y="212"/>
                    <a:pt x="26" y="218"/>
                    <a:pt x="33" y="218"/>
                  </a:cubicBezTo>
                  <a:cubicBezTo>
                    <a:pt x="34" y="218"/>
                    <a:pt x="36" y="218"/>
                    <a:pt x="37" y="218"/>
                  </a:cubicBezTo>
                  <a:cubicBezTo>
                    <a:pt x="46" y="215"/>
                    <a:pt x="52" y="206"/>
                    <a:pt x="50" y="198"/>
                  </a:cubicBezTo>
                  <a:cubicBezTo>
                    <a:pt x="39" y="151"/>
                    <a:pt x="34" y="109"/>
                    <a:pt x="33" y="77"/>
                  </a:cubicBezTo>
                  <a:cubicBezTo>
                    <a:pt x="133" y="222"/>
                    <a:pt x="299" y="309"/>
                    <a:pt x="480" y="309"/>
                  </a:cubicBezTo>
                  <a:cubicBezTo>
                    <a:pt x="550" y="309"/>
                    <a:pt x="617" y="297"/>
                    <a:pt x="681" y="272"/>
                  </a:cubicBezTo>
                  <a:cubicBezTo>
                    <a:pt x="690" y="269"/>
                    <a:pt x="694" y="259"/>
                    <a:pt x="691" y="250"/>
                  </a:cubicBezTo>
                  <a:cubicBezTo>
                    <a:pt x="687" y="238"/>
                    <a:pt x="678" y="234"/>
                    <a:pt x="668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1011;p49">
              <a:extLst>
                <a:ext uri="{FF2B5EF4-FFF2-40B4-BE49-F238E27FC236}">
                  <a16:creationId xmlns:a16="http://schemas.microsoft.com/office/drawing/2014/main" id="{8AD1E5A1-A363-4B5F-B651-700CCD0DAC47}"/>
                </a:ext>
              </a:extLst>
            </p:cNvPr>
            <p:cNvSpPr/>
            <p:nvPr/>
          </p:nvSpPr>
          <p:spPr>
            <a:xfrm>
              <a:off x="5442480" y="2538000"/>
              <a:ext cx="82440" cy="58320"/>
            </a:xfrm>
            <a:custGeom>
              <a:avLst/>
              <a:gdLst/>
              <a:ahLst/>
              <a:cxnLst/>
              <a:rect l="l" t="t" r="r" b="b"/>
              <a:pathLst>
                <a:path w="229" h="162" extrusionOk="0">
                  <a:moveTo>
                    <a:pt x="10" y="33"/>
                  </a:moveTo>
                  <a:cubicBezTo>
                    <a:pt x="82" y="59"/>
                    <a:pt x="146" y="103"/>
                    <a:pt x="200" y="157"/>
                  </a:cubicBezTo>
                  <a:cubicBezTo>
                    <a:pt x="203" y="159"/>
                    <a:pt x="207" y="162"/>
                    <a:pt x="211" y="162"/>
                  </a:cubicBezTo>
                  <a:cubicBezTo>
                    <a:pt x="216" y="162"/>
                    <a:pt x="220" y="161"/>
                    <a:pt x="223" y="158"/>
                  </a:cubicBezTo>
                  <a:cubicBezTo>
                    <a:pt x="230" y="152"/>
                    <a:pt x="230" y="141"/>
                    <a:pt x="223" y="133"/>
                  </a:cubicBezTo>
                  <a:cubicBezTo>
                    <a:pt x="166" y="75"/>
                    <a:pt x="98" y="28"/>
                    <a:pt x="22" y="1"/>
                  </a:cubicBezTo>
                  <a:cubicBezTo>
                    <a:pt x="13" y="-2"/>
                    <a:pt x="3" y="2"/>
                    <a:pt x="0" y="11"/>
                  </a:cubicBezTo>
                  <a:cubicBezTo>
                    <a:pt x="-3" y="20"/>
                    <a:pt x="2" y="28"/>
                    <a:pt x="10" y="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3300" rIns="90000" bIns="133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1012;p49">
              <a:extLst>
                <a:ext uri="{FF2B5EF4-FFF2-40B4-BE49-F238E27FC236}">
                  <a16:creationId xmlns:a16="http://schemas.microsoft.com/office/drawing/2014/main" id="{A4C3218C-D5D2-4604-9C92-24A93125185C}"/>
                </a:ext>
              </a:extLst>
            </p:cNvPr>
            <p:cNvSpPr/>
            <p:nvPr/>
          </p:nvSpPr>
          <p:spPr>
            <a:xfrm>
              <a:off x="5189400" y="2493360"/>
              <a:ext cx="224280" cy="203400"/>
            </a:xfrm>
            <a:custGeom>
              <a:avLst/>
              <a:gdLst/>
              <a:ahLst/>
              <a:cxnLst/>
              <a:rect l="l" t="t" r="r" b="b"/>
              <a:pathLst>
                <a:path w="623" h="565" extrusionOk="0">
                  <a:moveTo>
                    <a:pt x="13" y="565"/>
                  </a:moveTo>
                  <a:cubicBezTo>
                    <a:pt x="14" y="565"/>
                    <a:pt x="14" y="565"/>
                    <a:pt x="15" y="565"/>
                  </a:cubicBezTo>
                  <a:cubicBezTo>
                    <a:pt x="24" y="565"/>
                    <a:pt x="31" y="559"/>
                    <a:pt x="33" y="550"/>
                  </a:cubicBezTo>
                  <a:cubicBezTo>
                    <a:pt x="50" y="422"/>
                    <a:pt x="107" y="314"/>
                    <a:pt x="199" y="238"/>
                  </a:cubicBezTo>
                  <a:cubicBezTo>
                    <a:pt x="289" y="163"/>
                    <a:pt x="412" y="123"/>
                    <a:pt x="554" y="123"/>
                  </a:cubicBezTo>
                  <a:cubicBezTo>
                    <a:pt x="528" y="141"/>
                    <a:pt x="489" y="163"/>
                    <a:pt x="439" y="181"/>
                  </a:cubicBezTo>
                  <a:cubicBezTo>
                    <a:pt x="431" y="184"/>
                    <a:pt x="426" y="195"/>
                    <a:pt x="429" y="203"/>
                  </a:cubicBezTo>
                  <a:cubicBezTo>
                    <a:pt x="432" y="211"/>
                    <a:pt x="438" y="215"/>
                    <a:pt x="445" y="215"/>
                  </a:cubicBezTo>
                  <a:cubicBezTo>
                    <a:pt x="447" y="215"/>
                    <a:pt x="450" y="215"/>
                    <a:pt x="451" y="214"/>
                  </a:cubicBezTo>
                  <a:cubicBezTo>
                    <a:pt x="554" y="176"/>
                    <a:pt x="614" y="123"/>
                    <a:pt x="617" y="120"/>
                  </a:cubicBezTo>
                  <a:cubicBezTo>
                    <a:pt x="622" y="117"/>
                    <a:pt x="623" y="113"/>
                    <a:pt x="623" y="107"/>
                  </a:cubicBezTo>
                  <a:cubicBezTo>
                    <a:pt x="623" y="103"/>
                    <a:pt x="622" y="97"/>
                    <a:pt x="617" y="94"/>
                  </a:cubicBezTo>
                  <a:cubicBezTo>
                    <a:pt x="614" y="91"/>
                    <a:pt x="554" y="39"/>
                    <a:pt x="451" y="1"/>
                  </a:cubicBezTo>
                  <a:cubicBezTo>
                    <a:pt x="442" y="-2"/>
                    <a:pt x="432" y="2"/>
                    <a:pt x="429" y="11"/>
                  </a:cubicBezTo>
                  <a:cubicBezTo>
                    <a:pt x="426" y="20"/>
                    <a:pt x="431" y="30"/>
                    <a:pt x="439" y="33"/>
                  </a:cubicBezTo>
                  <a:cubicBezTo>
                    <a:pt x="486" y="50"/>
                    <a:pt x="525" y="71"/>
                    <a:pt x="552" y="88"/>
                  </a:cubicBezTo>
                  <a:cubicBezTo>
                    <a:pt x="403" y="90"/>
                    <a:pt x="275" y="132"/>
                    <a:pt x="179" y="212"/>
                  </a:cubicBezTo>
                  <a:cubicBezTo>
                    <a:pt x="81" y="294"/>
                    <a:pt x="20" y="409"/>
                    <a:pt x="1" y="546"/>
                  </a:cubicBezTo>
                  <a:cubicBezTo>
                    <a:pt x="-4" y="554"/>
                    <a:pt x="4" y="563"/>
                    <a:pt x="13" y="5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1013;p49">
              <a:extLst>
                <a:ext uri="{FF2B5EF4-FFF2-40B4-BE49-F238E27FC236}">
                  <a16:creationId xmlns:a16="http://schemas.microsoft.com/office/drawing/2014/main" id="{53EE2489-38EB-47D5-9F55-98E056469E3A}"/>
                </a:ext>
              </a:extLst>
            </p:cNvPr>
            <p:cNvSpPr/>
            <p:nvPr/>
          </p:nvSpPr>
          <p:spPr>
            <a:xfrm>
              <a:off x="5186520" y="2713320"/>
              <a:ext cx="20160" cy="66600"/>
            </a:xfrm>
            <a:custGeom>
              <a:avLst/>
              <a:gdLst/>
              <a:ahLst/>
              <a:cxnLst/>
              <a:rect l="l" t="t" r="r" b="b"/>
              <a:pathLst>
                <a:path w="56" h="185" extrusionOk="0">
                  <a:moveTo>
                    <a:pt x="35" y="18"/>
                  </a:moveTo>
                  <a:cubicBezTo>
                    <a:pt x="35" y="9"/>
                    <a:pt x="29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70"/>
                    <a:pt x="7" y="123"/>
                    <a:pt x="23" y="174"/>
                  </a:cubicBezTo>
                  <a:cubicBezTo>
                    <a:pt x="26" y="181"/>
                    <a:pt x="32" y="185"/>
                    <a:pt x="39" y="185"/>
                  </a:cubicBezTo>
                  <a:cubicBezTo>
                    <a:pt x="41" y="185"/>
                    <a:pt x="42" y="185"/>
                    <a:pt x="44" y="184"/>
                  </a:cubicBezTo>
                  <a:cubicBezTo>
                    <a:pt x="53" y="181"/>
                    <a:pt x="58" y="172"/>
                    <a:pt x="55" y="162"/>
                  </a:cubicBezTo>
                  <a:cubicBezTo>
                    <a:pt x="42" y="117"/>
                    <a:pt x="35" y="67"/>
                    <a:pt x="3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1600" rIns="90000" bIns="21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1014;p49">
              <a:extLst>
                <a:ext uri="{FF2B5EF4-FFF2-40B4-BE49-F238E27FC236}">
                  <a16:creationId xmlns:a16="http://schemas.microsoft.com/office/drawing/2014/main" id="{3DF2613F-B492-4261-9051-36A6BF2AC757}"/>
                </a:ext>
              </a:extLst>
            </p:cNvPr>
            <p:cNvSpPr/>
            <p:nvPr/>
          </p:nvSpPr>
          <p:spPr>
            <a:xfrm>
              <a:off x="5254920" y="2593440"/>
              <a:ext cx="254880" cy="254160"/>
            </a:xfrm>
            <a:custGeom>
              <a:avLst/>
              <a:gdLst/>
              <a:ahLst/>
              <a:cxnLst/>
              <a:rect l="l" t="t" r="r" b="b"/>
              <a:pathLst>
                <a:path w="708" h="706" extrusionOk="0">
                  <a:moveTo>
                    <a:pt x="352" y="0"/>
                  </a:moveTo>
                  <a:cubicBezTo>
                    <a:pt x="246" y="0"/>
                    <a:pt x="147" y="46"/>
                    <a:pt x="80" y="129"/>
                  </a:cubicBezTo>
                  <a:cubicBezTo>
                    <a:pt x="74" y="137"/>
                    <a:pt x="75" y="147"/>
                    <a:pt x="83" y="154"/>
                  </a:cubicBezTo>
                  <a:cubicBezTo>
                    <a:pt x="90" y="160"/>
                    <a:pt x="100" y="158"/>
                    <a:pt x="107" y="151"/>
                  </a:cubicBezTo>
                  <a:cubicBezTo>
                    <a:pt x="169" y="77"/>
                    <a:pt x="259" y="35"/>
                    <a:pt x="354" y="35"/>
                  </a:cubicBezTo>
                  <a:cubicBezTo>
                    <a:pt x="530" y="35"/>
                    <a:pt x="673" y="177"/>
                    <a:pt x="673" y="354"/>
                  </a:cubicBezTo>
                  <a:cubicBezTo>
                    <a:pt x="673" y="530"/>
                    <a:pt x="531" y="673"/>
                    <a:pt x="354" y="673"/>
                  </a:cubicBezTo>
                  <a:cubicBezTo>
                    <a:pt x="178" y="673"/>
                    <a:pt x="34" y="530"/>
                    <a:pt x="34" y="354"/>
                  </a:cubicBezTo>
                  <a:cubicBezTo>
                    <a:pt x="34" y="304"/>
                    <a:pt x="45" y="257"/>
                    <a:pt x="67" y="214"/>
                  </a:cubicBezTo>
                  <a:cubicBezTo>
                    <a:pt x="71" y="205"/>
                    <a:pt x="67" y="195"/>
                    <a:pt x="59" y="190"/>
                  </a:cubicBezTo>
                  <a:cubicBezTo>
                    <a:pt x="51" y="186"/>
                    <a:pt x="40" y="190"/>
                    <a:pt x="36" y="198"/>
                  </a:cubicBezTo>
                  <a:cubicBezTo>
                    <a:pt x="13" y="246"/>
                    <a:pt x="0" y="298"/>
                    <a:pt x="0" y="352"/>
                  </a:cubicBezTo>
                  <a:cubicBezTo>
                    <a:pt x="0" y="547"/>
                    <a:pt x="159" y="706"/>
                    <a:pt x="354" y="706"/>
                  </a:cubicBezTo>
                  <a:cubicBezTo>
                    <a:pt x="550" y="706"/>
                    <a:pt x="708" y="547"/>
                    <a:pt x="708" y="352"/>
                  </a:cubicBezTo>
                  <a:cubicBezTo>
                    <a:pt x="708" y="157"/>
                    <a:pt x="547" y="0"/>
                    <a:pt x="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1015;p49">
              <a:extLst>
                <a:ext uri="{FF2B5EF4-FFF2-40B4-BE49-F238E27FC236}">
                  <a16:creationId xmlns:a16="http://schemas.microsoft.com/office/drawing/2014/main" id="{817AF1D6-A397-408A-998E-5AD5146C7DBB}"/>
                </a:ext>
              </a:extLst>
            </p:cNvPr>
            <p:cNvSpPr/>
            <p:nvPr/>
          </p:nvSpPr>
          <p:spPr>
            <a:xfrm>
              <a:off x="5303160" y="2642760"/>
              <a:ext cx="156600" cy="157320"/>
            </a:xfrm>
            <a:custGeom>
              <a:avLst/>
              <a:gdLst/>
              <a:ahLst/>
              <a:cxnLst/>
              <a:rect l="l" t="t" r="r" b="b"/>
              <a:pathLst>
                <a:path w="435" h="437" extrusionOk="0">
                  <a:moveTo>
                    <a:pt x="0" y="217"/>
                  </a:moveTo>
                  <a:cubicBezTo>
                    <a:pt x="0" y="289"/>
                    <a:pt x="35" y="357"/>
                    <a:pt x="94" y="397"/>
                  </a:cubicBezTo>
                  <a:cubicBezTo>
                    <a:pt x="102" y="403"/>
                    <a:pt x="113" y="400"/>
                    <a:pt x="118" y="393"/>
                  </a:cubicBezTo>
                  <a:cubicBezTo>
                    <a:pt x="123" y="386"/>
                    <a:pt x="120" y="374"/>
                    <a:pt x="113" y="370"/>
                  </a:cubicBezTo>
                  <a:cubicBezTo>
                    <a:pt x="62" y="335"/>
                    <a:pt x="33" y="278"/>
                    <a:pt x="33" y="217"/>
                  </a:cubicBezTo>
                  <a:cubicBezTo>
                    <a:pt x="33" y="115"/>
                    <a:pt x="116" y="32"/>
                    <a:pt x="218" y="32"/>
                  </a:cubicBezTo>
                  <a:cubicBezTo>
                    <a:pt x="320" y="32"/>
                    <a:pt x="403" y="115"/>
                    <a:pt x="403" y="217"/>
                  </a:cubicBezTo>
                  <a:cubicBezTo>
                    <a:pt x="403" y="319"/>
                    <a:pt x="320" y="402"/>
                    <a:pt x="218" y="402"/>
                  </a:cubicBezTo>
                  <a:cubicBezTo>
                    <a:pt x="206" y="402"/>
                    <a:pt x="193" y="400"/>
                    <a:pt x="182" y="399"/>
                  </a:cubicBezTo>
                  <a:cubicBezTo>
                    <a:pt x="173" y="397"/>
                    <a:pt x="163" y="403"/>
                    <a:pt x="161" y="412"/>
                  </a:cubicBezTo>
                  <a:cubicBezTo>
                    <a:pt x="160" y="421"/>
                    <a:pt x="166" y="431"/>
                    <a:pt x="174" y="432"/>
                  </a:cubicBezTo>
                  <a:cubicBezTo>
                    <a:pt x="189" y="435"/>
                    <a:pt x="202" y="437"/>
                    <a:pt x="217" y="437"/>
                  </a:cubicBezTo>
                  <a:cubicBezTo>
                    <a:pt x="338" y="437"/>
                    <a:pt x="435" y="339"/>
                    <a:pt x="435" y="218"/>
                  </a:cubicBezTo>
                  <a:cubicBezTo>
                    <a:pt x="435" y="97"/>
                    <a:pt x="338" y="0"/>
                    <a:pt x="217" y="0"/>
                  </a:cubicBezTo>
                  <a:cubicBezTo>
                    <a:pt x="96" y="0"/>
                    <a:pt x="0" y="96"/>
                    <a:pt x="0" y="2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1016;p49">
              <a:extLst>
                <a:ext uri="{FF2B5EF4-FFF2-40B4-BE49-F238E27FC236}">
                  <a16:creationId xmlns:a16="http://schemas.microsoft.com/office/drawing/2014/main" id="{0168E13E-71F2-4347-82D7-73972713F6CE}"/>
                </a:ext>
              </a:extLst>
            </p:cNvPr>
            <p:cNvSpPr/>
            <p:nvPr/>
          </p:nvSpPr>
          <p:spPr>
            <a:xfrm>
              <a:off x="5357520" y="2673720"/>
              <a:ext cx="44640" cy="93600"/>
            </a:xfrm>
            <a:custGeom>
              <a:avLst/>
              <a:gdLst/>
              <a:ahLst/>
              <a:cxnLst/>
              <a:rect l="l" t="t" r="r" b="b"/>
              <a:pathLst>
                <a:path w="124" h="260" extrusionOk="0">
                  <a:moveTo>
                    <a:pt x="77" y="2"/>
                  </a:moveTo>
                  <a:cubicBezTo>
                    <a:pt x="69" y="-2"/>
                    <a:pt x="58" y="-1"/>
                    <a:pt x="54" y="8"/>
                  </a:cubicBezTo>
                  <a:cubicBezTo>
                    <a:pt x="53" y="10"/>
                    <a:pt x="20" y="64"/>
                    <a:pt x="0" y="123"/>
                  </a:cubicBezTo>
                  <a:cubicBezTo>
                    <a:pt x="-1" y="129"/>
                    <a:pt x="0" y="136"/>
                    <a:pt x="4" y="141"/>
                  </a:cubicBezTo>
                  <a:cubicBezTo>
                    <a:pt x="9" y="145"/>
                    <a:pt x="16" y="147"/>
                    <a:pt x="22" y="145"/>
                  </a:cubicBezTo>
                  <a:cubicBezTo>
                    <a:pt x="22" y="145"/>
                    <a:pt x="48" y="136"/>
                    <a:pt x="80" y="132"/>
                  </a:cubicBezTo>
                  <a:cubicBezTo>
                    <a:pt x="71" y="158"/>
                    <a:pt x="58" y="199"/>
                    <a:pt x="54" y="241"/>
                  </a:cubicBezTo>
                  <a:cubicBezTo>
                    <a:pt x="53" y="250"/>
                    <a:pt x="60" y="259"/>
                    <a:pt x="69" y="260"/>
                  </a:cubicBezTo>
                  <a:cubicBezTo>
                    <a:pt x="70" y="260"/>
                    <a:pt x="70" y="260"/>
                    <a:pt x="71" y="260"/>
                  </a:cubicBezTo>
                  <a:cubicBezTo>
                    <a:pt x="80" y="260"/>
                    <a:pt x="87" y="254"/>
                    <a:pt x="89" y="246"/>
                  </a:cubicBezTo>
                  <a:cubicBezTo>
                    <a:pt x="96" y="186"/>
                    <a:pt x="122" y="120"/>
                    <a:pt x="122" y="120"/>
                  </a:cubicBezTo>
                  <a:cubicBezTo>
                    <a:pt x="124" y="115"/>
                    <a:pt x="124" y="108"/>
                    <a:pt x="121" y="104"/>
                  </a:cubicBezTo>
                  <a:cubicBezTo>
                    <a:pt x="118" y="99"/>
                    <a:pt x="112" y="97"/>
                    <a:pt x="106" y="97"/>
                  </a:cubicBezTo>
                  <a:cubicBezTo>
                    <a:pt x="85" y="97"/>
                    <a:pt x="63" y="100"/>
                    <a:pt x="45" y="104"/>
                  </a:cubicBezTo>
                  <a:cubicBezTo>
                    <a:pt x="63" y="61"/>
                    <a:pt x="83" y="27"/>
                    <a:pt x="85" y="27"/>
                  </a:cubicBezTo>
                  <a:cubicBezTo>
                    <a:pt x="87" y="18"/>
                    <a:pt x="86" y="8"/>
                    <a:pt x="77" y="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1017;p49">
              <a:extLst>
                <a:ext uri="{FF2B5EF4-FFF2-40B4-BE49-F238E27FC236}">
                  <a16:creationId xmlns:a16="http://schemas.microsoft.com/office/drawing/2014/main" id="{139D155C-67EF-4F1F-9550-2937998D55B1}"/>
                </a:ext>
              </a:extLst>
            </p:cNvPr>
            <p:cNvSpPr/>
            <p:nvPr/>
          </p:nvSpPr>
          <p:spPr>
            <a:xfrm>
              <a:off x="5278320" y="271404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8" y="0"/>
                  </a:moveTo>
                  <a:cubicBezTo>
                    <a:pt x="21" y="0"/>
                    <a:pt x="25" y="0"/>
                    <a:pt x="27" y="2"/>
                  </a:cubicBezTo>
                  <a:cubicBezTo>
                    <a:pt x="30" y="3"/>
                    <a:pt x="32" y="6"/>
                    <a:pt x="33" y="9"/>
                  </a:cubicBezTo>
                  <a:cubicBezTo>
                    <a:pt x="35" y="12"/>
                    <a:pt x="35" y="15"/>
                    <a:pt x="35" y="18"/>
                  </a:cubicBezTo>
                  <a:cubicBezTo>
                    <a:pt x="35" y="21"/>
                    <a:pt x="35" y="23"/>
                    <a:pt x="33" y="26"/>
                  </a:cubicBezTo>
                  <a:cubicBezTo>
                    <a:pt x="32" y="28"/>
                    <a:pt x="29" y="31"/>
                    <a:pt x="26" y="33"/>
                  </a:cubicBezTo>
                  <a:cubicBezTo>
                    <a:pt x="24" y="34"/>
                    <a:pt x="21" y="35"/>
                    <a:pt x="18" y="35"/>
                  </a:cubicBezTo>
                  <a:cubicBezTo>
                    <a:pt x="15" y="35"/>
                    <a:pt x="12" y="34"/>
                    <a:pt x="9" y="33"/>
                  </a:cubicBezTo>
                  <a:cubicBezTo>
                    <a:pt x="6" y="31"/>
                    <a:pt x="5" y="29"/>
                    <a:pt x="3" y="26"/>
                  </a:cubicBezTo>
                  <a:cubicBezTo>
                    <a:pt x="2" y="23"/>
                    <a:pt x="0" y="20"/>
                    <a:pt x="0" y="17"/>
                  </a:cubicBezTo>
                  <a:cubicBezTo>
                    <a:pt x="0" y="14"/>
                    <a:pt x="2" y="11"/>
                    <a:pt x="3" y="9"/>
                  </a:cubicBezTo>
                  <a:cubicBezTo>
                    <a:pt x="5" y="6"/>
                    <a:pt x="7" y="4"/>
                    <a:pt x="9" y="2"/>
                  </a:cubicBezTo>
                  <a:cubicBezTo>
                    <a:pt x="12" y="1"/>
                    <a:pt x="15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1018;p49">
              <a:extLst>
                <a:ext uri="{FF2B5EF4-FFF2-40B4-BE49-F238E27FC236}">
                  <a16:creationId xmlns:a16="http://schemas.microsoft.com/office/drawing/2014/main" id="{A1214D65-5A7C-4C45-B74D-247C562AC23D}"/>
                </a:ext>
              </a:extLst>
            </p:cNvPr>
            <p:cNvSpPr/>
            <p:nvPr/>
          </p:nvSpPr>
          <p:spPr>
            <a:xfrm>
              <a:off x="5473080" y="271440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8"/>
                  </a:moveTo>
                  <a:cubicBezTo>
                    <a:pt x="35" y="21"/>
                    <a:pt x="34" y="23"/>
                    <a:pt x="32" y="26"/>
                  </a:cubicBezTo>
                  <a:cubicBezTo>
                    <a:pt x="31" y="28"/>
                    <a:pt x="29" y="31"/>
                    <a:pt x="26" y="33"/>
                  </a:cubicBezTo>
                  <a:cubicBezTo>
                    <a:pt x="24" y="34"/>
                    <a:pt x="20" y="35"/>
                    <a:pt x="17" y="35"/>
                  </a:cubicBezTo>
                  <a:cubicBezTo>
                    <a:pt x="14" y="35"/>
                    <a:pt x="11" y="34"/>
                    <a:pt x="8" y="33"/>
                  </a:cubicBezTo>
                  <a:cubicBezTo>
                    <a:pt x="6" y="31"/>
                    <a:pt x="4" y="28"/>
                    <a:pt x="2" y="26"/>
                  </a:cubicBezTo>
                  <a:cubicBezTo>
                    <a:pt x="1" y="23"/>
                    <a:pt x="0" y="21"/>
                    <a:pt x="0" y="18"/>
                  </a:cubicBezTo>
                  <a:cubicBezTo>
                    <a:pt x="0" y="15"/>
                    <a:pt x="0" y="12"/>
                    <a:pt x="2" y="9"/>
                  </a:cubicBezTo>
                  <a:cubicBezTo>
                    <a:pt x="3" y="6"/>
                    <a:pt x="6" y="4"/>
                    <a:pt x="8" y="3"/>
                  </a:cubicBezTo>
                  <a:cubicBezTo>
                    <a:pt x="11" y="1"/>
                    <a:pt x="14" y="0"/>
                    <a:pt x="17" y="0"/>
                  </a:cubicBezTo>
                  <a:cubicBezTo>
                    <a:pt x="20" y="0"/>
                    <a:pt x="24" y="1"/>
                    <a:pt x="26" y="3"/>
                  </a:cubicBezTo>
                  <a:cubicBezTo>
                    <a:pt x="29" y="4"/>
                    <a:pt x="31" y="6"/>
                    <a:pt x="32" y="9"/>
                  </a:cubicBezTo>
                  <a:cubicBezTo>
                    <a:pt x="34" y="12"/>
                    <a:pt x="35" y="15"/>
                    <a:pt x="3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1019;p49">
              <a:extLst>
                <a:ext uri="{FF2B5EF4-FFF2-40B4-BE49-F238E27FC236}">
                  <a16:creationId xmlns:a16="http://schemas.microsoft.com/office/drawing/2014/main" id="{0757A6A4-BFFD-489B-87E0-CD3ADB59414B}"/>
                </a:ext>
              </a:extLst>
            </p:cNvPr>
            <p:cNvSpPr/>
            <p:nvPr/>
          </p:nvSpPr>
          <p:spPr>
            <a:xfrm>
              <a:off x="5375520" y="281196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8"/>
                  </a:moveTo>
                  <a:cubicBezTo>
                    <a:pt x="35" y="21"/>
                    <a:pt x="34" y="23"/>
                    <a:pt x="32" y="26"/>
                  </a:cubicBezTo>
                  <a:cubicBezTo>
                    <a:pt x="31" y="28"/>
                    <a:pt x="29" y="31"/>
                    <a:pt x="26" y="33"/>
                  </a:cubicBezTo>
                  <a:cubicBezTo>
                    <a:pt x="24" y="34"/>
                    <a:pt x="20" y="35"/>
                    <a:pt x="17" y="35"/>
                  </a:cubicBezTo>
                  <a:cubicBezTo>
                    <a:pt x="14" y="35"/>
                    <a:pt x="11" y="34"/>
                    <a:pt x="8" y="33"/>
                  </a:cubicBezTo>
                  <a:cubicBezTo>
                    <a:pt x="6" y="31"/>
                    <a:pt x="4" y="28"/>
                    <a:pt x="2" y="26"/>
                  </a:cubicBezTo>
                  <a:cubicBezTo>
                    <a:pt x="1" y="23"/>
                    <a:pt x="0" y="21"/>
                    <a:pt x="0" y="18"/>
                  </a:cubicBezTo>
                  <a:cubicBezTo>
                    <a:pt x="0" y="15"/>
                    <a:pt x="0" y="12"/>
                    <a:pt x="2" y="9"/>
                  </a:cubicBezTo>
                  <a:cubicBezTo>
                    <a:pt x="3" y="6"/>
                    <a:pt x="6" y="3"/>
                    <a:pt x="8" y="2"/>
                  </a:cubicBezTo>
                  <a:cubicBezTo>
                    <a:pt x="11" y="0"/>
                    <a:pt x="14" y="0"/>
                    <a:pt x="17" y="0"/>
                  </a:cubicBezTo>
                  <a:cubicBezTo>
                    <a:pt x="20" y="0"/>
                    <a:pt x="24" y="0"/>
                    <a:pt x="26" y="2"/>
                  </a:cubicBezTo>
                  <a:cubicBezTo>
                    <a:pt x="29" y="3"/>
                    <a:pt x="31" y="6"/>
                    <a:pt x="32" y="9"/>
                  </a:cubicBezTo>
                  <a:cubicBezTo>
                    <a:pt x="34" y="12"/>
                    <a:pt x="35" y="15"/>
                    <a:pt x="3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1020;p49">
              <a:extLst>
                <a:ext uri="{FF2B5EF4-FFF2-40B4-BE49-F238E27FC236}">
                  <a16:creationId xmlns:a16="http://schemas.microsoft.com/office/drawing/2014/main" id="{19E650B1-7C13-4482-BA35-7EA250BAE144}"/>
                </a:ext>
              </a:extLst>
            </p:cNvPr>
            <p:cNvSpPr/>
            <p:nvPr/>
          </p:nvSpPr>
          <p:spPr>
            <a:xfrm>
              <a:off x="5375520" y="261684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8"/>
                  </a:moveTo>
                  <a:cubicBezTo>
                    <a:pt x="35" y="21"/>
                    <a:pt x="34" y="23"/>
                    <a:pt x="32" y="26"/>
                  </a:cubicBezTo>
                  <a:cubicBezTo>
                    <a:pt x="31" y="28"/>
                    <a:pt x="29" y="31"/>
                    <a:pt x="26" y="33"/>
                  </a:cubicBezTo>
                  <a:cubicBezTo>
                    <a:pt x="24" y="34"/>
                    <a:pt x="20" y="35"/>
                    <a:pt x="17" y="35"/>
                  </a:cubicBezTo>
                  <a:cubicBezTo>
                    <a:pt x="14" y="35"/>
                    <a:pt x="11" y="34"/>
                    <a:pt x="8" y="33"/>
                  </a:cubicBezTo>
                  <a:cubicBezTo>
                    <a:pt x="6" y="31"/>
                    <a:pt x="4" y="28"/>
                    <a:pt x="2" y="26"/>
                  </a:cubicBezTo>
                  <a:cubicBezTo>
                    <a:pt x="1" y="23"/>
                    <a:pt x="0" y="21"/>
                    <a:pt x="0" y="18"/>
                  </a:cubicBezTo>
                  <a:cubicBezTo>
                    <a:pt x="0" y="15"/>
                    <a:pt x="0" y="12"/>
                    <a:pt x="2" y="9"/>
                  </a:cubicBezTo>
                  <a:cubicBezTo>
                    <a:pt x="3" y="6"/>
                    <a:pt x="6" y="4"/>
                    <a:pt x="8" y="3"/>
                  </a:cubicBezTo>
                  <a:cubicBezTo>
                    <a:pt x="11" y="1"/>
                    <a:pt x="14" y="0"/>
                    <a:pt x="17" y="0"/>
                  </a:cubicBezTo>
                  <a:cubicBezTo>
                    <a:pt x="20" y="0"/>
                    <a:pt x="24" y="1"/>
                    <a:pt x="26" y="3"/>
                  </a:cubicBezTo>
                  <a:cubicBezTo>
                    <a:pt x="29" y="4"/>
                    <a:pt x="31" y="6"/>
                    <a:pt x="32" y="9"/>
                  </a:cubicBezTo>
                  <a:cubicBezTo>
                    <a:pt x="34" y="12"/>
                    <a:pt x="35" y="15"/>
                    <a:pt x="3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0" name="Google Shape;1051;p49">
            <a:extLst>
              <a:ext uri="{FF2B5EF4-FFF2-40B4-BE49-F238E27FC236}">
                <a16:creationId xmlns:a16="http://schemas.microsoft.com/office/drawing/2014/main" id="{5660C45E-AEC8-4E76-BEC9-378DE3E9E0FA}"/>
              </a:ext>
            </a:extLst>
          </p:cNvPr>
          <p:cNvGrpSpPr/>
          <p:nvPr/>
        </p:nvGrpSpPr>
        <p:grpSpPr>
          <a:xfrm>
            <a:off x="3046091" y="2550922"/>
            <a:ext cx="421200" cy="420840"/>
            <a:chOff x="7356600" y="2493000"/>
            <a:chExt cx="421200" cy="420840"/>
          </a:xfrm>
        </p:grpSpPr>
        <p:sp>
          <p:nvSpPr>
            <p:cNvPr id="411" name="Google Shape;1052;p49">
              <a:extLst>
                <a:ext uri="{FF2B5EF4-FFF2-40B4-BE49-F238E27FC236}">
                  <a16:creationId xmlns:a16="http://schemas.microsoft.com/office/drawing/2014/main" id="{82D43496-331F-40A9-A682-A3C5DBBE2CAE}"/>
                </a:ext>
              </a:extLst>
            </p:cNvPr>
            <p:cNvSpPr/>
            <p:nvPr/>
          </p:nvSpPr>
          <p:spPr>
            <a:xfrm>
              <a:off x="7568640" y="2527920"/>
              <a:ext cx="175320" cy="174600"/>
            </a:xfrm>
            <a:custGeom>
              <a:avLst/>
              <a:gdLst/>
              <a:ahLst/>
              <a:cxnLst/>
              <a:rect l="l" t="t" r="r" b="b"/>
              <a:pathLst>
                <a:path w="487" h="485" extrusionOk="0">
                  <a:moveTo>
                    <a:pt x="416" y="412"/>
                  </a:moveTo>
                  <a:cubicBezTo>
                    <a:pt x="461" y="367"/>
                    <a:pt x="487" y="305"/>
                    <a:pt x="487" y="241"/>
                  </a:cubicBezTo>
                  <a:cubicBezTo>
                    <a:pt x="487" y="177"/>
                    <a:pt x="462" y="116"/>
                    <a:pt x="416" y="71"/>
                  </a:cubicBezTo>
                  <a:cubicBezTo>
                    <a:pt x="413" y="68"/>
                    <a:pt x="408" y="64"/>
                    <a:pt x="404" y="61"/>
                  </a:cubicBezTo>
                  <a:cubicBezTo>
                    <a:pt x="397" y="55"/>
                    <a:pt x="386" y="55"/>
                    <a:pt x="379" y="62"/>
                  </a:cubicBezTo>
                  <a:cubicBezTo>
                    <a:pt x="373" y="69"/>
                    <a:pt x="373" y="80"/>
                    <a:pt x="381" y="87"/>
                  </a:cubicBezTo>
                  <a:cubicBezTo>
                    <a:pt x="383" y="90"/>
                    <a:pt x="386" y="93"/>
                    <a:pt x="391" y="96"/>
                  </a:cubicBezTo>
                  <a:cubicBezTo>
                    <a:pt x="426" y="131"/>
                    <a:pt x="448" y="176"/>
                    <a:pt x="451" y="225"/>
                  </a:cubicBezTo>
                  <a:lnTo>
                    <a:pt x="337" y="225"/>
                  </a:lnTo>
                  <a:cubicBezTo>
                    <a:pt x="334" y="208"/>
                    <a:pt x="325" y="190"/>
                    <a:pt x="311" y="176"/>
                  </a:cubicBezTo>
                  <a:cubicBezTo>
                    <a:pt x="298" y="163"/>
                    <a:pt x="280" y="152"/>
                    <a:pt x="261" y="150"/>
                  </a:cubicBezTo>
                  <a:lnTo>
                    <a:pt x="261" y="36"/>
                  </a:lnTo>
                  <a:cubicBezTo>
                    <a:pt x="280" y="37"/>
                    <a:pt x="298" y="42"/>
                    <a:pt x="315" y="48"/>
                  </a:cubicBezTo>
                  <a:cubicBezTo>
                    <a:pt x="324" y="51"/>
                    <a:pt x="334" y="46"/>
                    <a:pt x="337" y="37"/>
                  </a:cubicBezTo>
                  <a:cubicBezTo>
                    <a:pt x="340" y="29"/>
                    <a:pt x="335" y="18"/>
                    <a:pt x="327" y="16"/>
                  </a:cubicBezTo>
                  <a:cubicBezTo>
                    <a:pt x="238" y="-17"/>
                    <a:pt x="139" y="5"/>
                    <a:pt x="72" y="72"/>
                  </a:cubicBezTo>
                  <a:cubicBezTo>
                    <a:pt x="27" y="118"/>
                    <a:pt x="0" y="179"/>
                    <a:pt x="0" y="243"/>
                  </a:cubicBezTo>
                  <a:cubicBezTo>
                    <a:pt x="0" y="307"/>
                    <a:pt x="26" y="368"/>
                    <a:pt x="72" y="413"/>
                  </a:cubicBezTo>
                  <a:cubicBezTo>
                    <a:pt x="119" y="458"/>
                    <a:pt x="178" y="485"/>
                    <a:pt x="242" y="485"/>
                  </a:cubicBezTo>
                  <a:cubicBezTo>
                    <a:pt x="309" y="483"/>
                    <a:pt x="369" y="457"/>
                    <a:pt x="416" y="412"/>
                  </a:cubicBezTo>
                  <a:moveTo>
                    <a:pt x="337" y="257"/>
                  </a:moveTo>
                  <a:lnTo>
                    <a:pt x="451" y="257"/>
                  </a:lnTo>
                  <a:cubicBezTo>
                    <a:pt x="446" y="307"/>
                    <a:pt x="426" y="352"/>
                    <a:pt x="391" y="387"/>
                  </a:cubicBezTo>
                  <a:cubicBezTo>
                    <a:pt x="356" y="422"/>
                    <a:pt x="311" y="444"/>
                    <a:pt x="261" y="447"/>
                  </a:cubicBezTo>
                  <a:lnTo>
                    <a:pt x="261" y="333"/>
                  </a:lnTo>
                  <a:cubicBezTo>
                    <a:pt x="280" y="330"/>
                    <a:pt x="298" y="321"/>
                    <a:pt x="311" y="307"/>
                  </a:cubicBezTo>
                  <a:cubicBezTo>
                    <a:pt x="325" y="294"/>
                    <a:pt x="334" y="276"/>
                    <a:pt x="337" y="257"/>
                  </a:cubicBezTo>
                  <a:moveTo>
                    <a:pt x="244" y="180"/>
                  </a:moveTo>
                  <a:cubicBezTo>
                    <a:pt x="260" y="180"/>
                    <a:pt x="274" y="186"/>
                    <a:pt x="286" y="198"/>
                  </a:cubicBezTo>
                  <a:cubicBezTo>
                    <a:pt x="309" y="221"/>
                    <a:pt x="309" y="259"/>
                    <a:pt x="286" y="282"/>
                  </a:cubicBezTo>
                  <a:cubicBezTo>
                    <a:pt x="274" y="294"/>
                    <a:pt x="260" y="300"/>
                    <a:pt x="244" y="300"/>
                  </a:cubicBezTo>
                  <a:cubicBezTo>
                    <a:pt x="228" y="300"/>
                    <a:pt x="213" y="294"/>
                    <a:pt x="201" y="282"/>
                  </a:cubicBezTo>
                  <a:cubicBezTo>
                    <a:pt x="178" y="259"/>
                    <a:pt x="178" y="221"/>
                    <a:pt x="201" y="198"/>
                  </a:cubicBezTo>
                  <a:cubicBezTo>
                    <a:pt x="213" y="186"/>
                    <a:pt x="228" y="180"/>
                    <a:pt x="244" y="180"/>
                  </a:cubicBezTo>
                  <a:moveTo>
                    <a:pt x="96" y="94"/>
                  </a:moveTo>
                  <a:cubicBezTo>
                    <a:pt x="131" y="59"/>
                    <a:pt x="178" y="39"/>
                    <a:pt x="226" y="34"/>
                  </a:cubicBezTo>
                  <a:lnTo>
                    <a:pt x="226" y="148"/>
                  </a:lnTo>
                  <a:cubicBezTo>
                    <a:pt x="207" y="151"/>
                    <a:pt x="190" y="160"/>
                    <a:pt x="177" y="174"/>
                  </a:cubicBezTo>
                  <a:cubicBezTo>
                    <a:pt x="162" y="189"/>
                    <a:pt x="153" y="206"/>
                    <a:pt x="150" y="224"/>
                  </a:cubicBezTo>
                  <a:lnTo>
                    <a:pt x="37" y="224"/>
                  </a:lnTo>
                  <a:cubicBezTo>
                    <a:pt x="41" y="174"/>
                    <a:pt x="62" y="129"/>
                    <a:pt x="96" y="94"/>
                  </a:cubicBezTo>
                  <a:moveTo>
                    <a:pt x="226" y="448"/>
                  </a:moveTo>
                  <a:cubicBezTo>
                    <a:pt x="177" y="444"/>
                    <a:pt x="131" y="423"/>
                    <a:pt x="96" y="389"/>
                  </a:cubicBezTo>
                  <a:cubicBezTo>
                    <a:pt x="62" y="354"/>
                    <a:pt x="40" y="308"/>
                    <a:pt x="37" y="259"/>
                  </a:cubicBezTo>
                  <a:lnTo>
                    <a:pt x="150" y="259"/>
                  </a:lnTo>
                  <a:cubicBezTo>
                    <a:pt x="153" y="276"/>
                    <a:pt x="162" y="293"/>
                    <a:pt x="177" y="308"/>
                  </a:cubicBezTo>
                  <a:cubicBezTo>
                    <a:pt x="190" y="320"/>
                    <a:pt x="207" y="332"/>
                    <a:pt x="226" y="335"/>
                  </a:cubicBezTo>
                  <a:lnTo>
                    <a:pt x="226" y="4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1053;p49">
              <a:extLst>
                <a:ext uri="{FF2B5EF4-FFF2-40B4-BE49-F238E27FC236}">
                  <a16:creationId xmlns:a16="http://schemas.microsoft.com/office/drawing/2014/main" id="{3B281550-3153-40A4-BC76-80708F963BF4}"/>
                </a:ext>
              </a:extLst>
            </p:cNvPr>
            <p:cNvSpPr/>
            <p:nvPr/>
          </p:nvSpPr>
          <p:spPr>
            <a:xfrm>
              <a:off x="7390800" y="2706120"/>
              <a:ext cx="174600" cy="174240"/>
            </a:xfrm>
            <a:custGeom>
              <a:avLst/>
              <a:gdLst/>
              <a:ahLst/>
              <a:cxnLst/>
              <a:rect l="l" t="t" r="r" b="b"/>
              <a:pathLst>
                <a:path w="485" h="484" extrusionOk="0">
                  <a:moveTo>
                    <a:pt x="382" y="396"/>
                  </a:moveTo>
                  <a:cubicBezTo>
                    <a:pt x="375" y="402"/>
                    <a:pt x="375" y="414"/>
                    <a:pt x="381" y="421"/>
                  </a:cubicBezTo>
                  <a:cubicBezTo>
                    <a:pt x="387" y="428"/>
                    <a:pt x="398" y="428"/>
                    <a:pt x="405" y="422"/>
                  </a:cubicBezTo>
                  <a:lnTo>
                    <a:pt x="414" y="414"/>
                  </a:lnTo>
                  <a:cubicBezTo>
                    <a:pt x="509" y="319"/>
                    <a:pt x="509" y="165"/>
                    <a:pt x="414" y="71"/>
                  </a:cubicBezTo>
                  <a:cubicBezTo>
                    <a:pt x="320" y="-24"/>
                    <a:pt x="167" y="-24"/>
                    <a:pt x="72" y="71"/>
                  </a:cubicBezTo>
                  <a:cubicBezTo>
                    <a:pt x="27" y="115"/>
                    <a:pt x="0" y="178"/>
                    <a:pt x="0" y="242"/>
                  </a:cubicBezTo>
                  <a:cubicBezTo>
                    <a:pt x="0" y="306"/>
                    <a:pt x="25" y="367"/>
                    <a:pt x="72" y="412"/>
                  </a:cubicBezTo>
                  <a:cubicBezTo>
                    <a:pt x="118" y="459"/>
                    <a:pt x="180" y="484"/>
                    <a:pt x="244" y="484"/>
                  </a:cubicBezTo>
                  <a:cubicBezTo>
                    <a:pt x="271" y="484"/>
                    <a:pt x="299" y="479"/>
                    <a:pt x="327" y="469"/>
                  </a:cubicBezTo>
                  <a:cubicBezTo>
                    <a:pt x="336" y="466"/>
                    <a:pt x="340" y="456"/>
                    <a:pt x="337" y="447"/>
                  </a:cubicBezTo>
                  <a:cubicBezTo>
                    <a:pt x="334" y="438"/>
                    <a:pt x="324" y="434"/>
                    <a:pt x="315" y="437"/>
                  </a:cubicBezTo>
                  <a:cubicBezTo>
                    <a:pt x="298" y="443"/>
                    <a:pt x="280" y="447"/>
                    <a:pt x="261" y="449"/>
                  </a:cubicBezTo>
                  <a:lnTo>
                    <a:pt x="261" y="335"/>
                  </a:lnTo>
                  <a:cubicBezTo>
                    <a:pt x="279" y="332"/>
                    <a:pt x="297" y="323"/>
                    <a:pt x="311" y="309"/>
                  </a:cubicBezTo>
                  <a:cubicBezTo>
                    <a:pt x="326" y="294"/>
                    <a:pt x="333" y="278"/>
                    <a:pt x="337" y="259"/>
                  </a:cubicBezTo>
                  <a:lnTo>
                    <a:pt x="451" y="259"/>
                  </a:lnTo>
                  <a:cubicBezTo>
                    <a:pt x="446" y="306"/>
                    <a:pt x="427" y="352"/>
                    <a:pt x="391" y="389"/>
                  </a:cubicBezTo>
                  <a:cubicBezTo>
                    <a:pt x="387" y="390"/>
                    <a:pt x="384" y="393"/>
                    <a:pt x="382" y="396"/>
                  </a:cubicBezTo>
                  <a:moveTo>
                    <a:pt x="95" y="95"/>
                  </a:moveTo>
                  <a:cubicBezTo>
                    <a:pt x="132" y="58"/>
                    <a:pt x="178" y="38"/>
                    <a:pt x="225" y="35"/>
                  </a:cubicBezTo>
                  <a:lnTo>
                    <a:pt x="225" y="148"/>
                  </a:lnTo>
                  <a:cubicBezTo>
                    <a:pt x="206" y="151"/>
                    <a:pt x="188" y="160"/>
                    <a:pt x="175" y="175"/>
                  </a:cubicBezTo>
                  <a:cubicBezTo>
                    <a:pt x="161" y="189"/>
                    <a:pt x="152" y="207"/>
                    <a:pt x="149" y="224"/>
                  </a:cubicBezTo>
                  <a:lnTo>
                    <a:pt x="35" y="224"/>
                  </a:lnTo>
                  <a:cubicBezTo>
                    <a:pt x="38" y="176"/>
                    <a:pt x="60" y="130"/>
                    <a:pt x="95" y="95"/>
                  </a:cubicBezTo>
                  <a:moveTo>
                    <a:pt x="95" y="389"/>
                  </a:moveTo>
                  <a:cubicBezTo>
                    <a:pt x="60" y="354"/>
                    <a:pt x="40" y="309"/>
                    <a:pt x="35" y="259"/>
                  </a:cubicBezTo>
                  <a:lnTo>
                    <a:pt x="149" y="259"/>
                  </a:lnTo>
                  <a:cubicBezTo>
                    <a:pt x="152" y="277"/>
                    <a:pt x="161" y="294"/>
                    <a:pt x="175" y="309"/>
                  </a:cubicBezTo>
                  <a:cubicBezTo>
                    <a:pt x="190" y="323"/>
                    <a:pt x="207" y="332"/>
                    <a:pt x="225" y="335"/>
                  </a:cubicBezTo>
                  <a:lnTo>
                    <a:pt x="225" y="449"/>
                  </a:lnTo>
                  <a:cubicBezTo>
                    <a:pt x="177" y="444"/>
                    <a:pt x="130" y="424"/>
                    <a:pt x="95" y="389"/>
                  </a:cubicBezTo>
                  <a:moveTo>
                    <a:pt x="285" y="284"/>
                  </a:moveTo>
                  <a:cubicBezTo>
                    <a:pt x="262" y="307"/>
                    <a:pt x="223" y="307"/>
                    <a:pt x="200" y="284"/>
                  </a:cubicBezTo>
                  <a:cubicBezTo>
                    <a:pt x="177" y="261"/>
                    <a:pt x="177" y="223"/>
                    <a:pt x="200" y="199"/>
                  </a:cubicBezTo>
                  <a:cubicBezTo>
                    <a:pt x="212" y="188"/>
                    <a:pt x="226" y="182"/>
                    <a:pt x="242" y="182"/>
                  </a:cubicBezTo>
                  <a:cubicBezTo>
                    <a:pt x="258" y="182"/>
                    <a:pt x="273" y="188"/>
                    <a:pt x="285" y="199"/>
                  </a:cubicBezTo>
                  <a:cubicBezTo>
                    <a:pt x="308" y="223"/>
                    <a:pt x="309" y="261"/>
                    <a:pt x="285" y="284"/>
                  </a:cubicBezTo>
                  <a:moveTo>
                    <a:pt x="336" y="224"/>
                  </a:moveTo>
                  <a:cubicBezTo>
                    <a:pt x="333" y="205"/>
                    <a:pt x="324" y="188"/>
                    <a:pt x="309" y="175"/>
                  </a:cubicBezTo>
                  <a:cubicBezTo>
                    <a:pt x="296" y="162"/>
                    <a:pt x="279" y="153"/>
                    <a:pt x="260" y="148"/>
                  </a:cubicBezTo>
                  <a:lnTo>
                    <a:pt x="260" y="35"/>
                  </a:lnTo>
                  <a:cubicBezTo>
                    <a:pt x="306" y="39"/>
                    <a:pt x="353" y="58"/>
                    <a:pt x="389" y="95"/>
                  </a:cubicBezTo>
                  <a:cubicBezTo>
                    <a:pt x="426" y="131"/>
                    <a:pt x="446" y="178"/>
                    <a:pt x="449" y="224"/>
                  </a:cubicBezTo>
                  <a:lnTo>
                    <a:pt x="336" y="22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1054;p49">
              <a:extLst>
                <a:ext uri="{FF2B5EF4-FFF2-40B4-BE49-F238E27FC236}">
                  <a16:creationId xmlns:a16="http://schemas.microsoft.com/office/drawing/2014/main" id="{2F9A26EA-11DC-40BF-BD66-09071B4137C8}"/>
                </a:ext>
              </a:extLst>
            </p:cNvPr>
            <p:cNvSpPr/>
            <p:nvPr/>
          </p:nvSpPr>
          <p:spPr>
            <a:xfrm>
              <a:off x="7414560" y="2493000"/>
              <a:ext cx="363240" cy="205200"/>
            </a:xfrm>
            <a:custGeom>
              <a:avLst/>
              <a:gdLst/>
              <a:ahLst/>
              <a:cxnLst/>
              <a:rect l="l" t="t" r="r" b="b"/>
              <a:pathLst>
                <a:path w="1009" h="570" extrusionOk="0">
                  <a:moveTo>
                    <a:pt x="125" y="486"/>
                  </a:moveTo>
                  <a:cubicBezTo>
                    <a:pt x="89" y="497"/>
                    <a:pt x="50" y="510"/>
                    <a:pt x="7" y="539"/>
                  </a:cubicBezTo>
                  <a:cubicBezTo>
                    <a:pt x="0" y="545"/>
                    <a:pt x="-3" y="555"/>
                    <a:pt x="3" y="563"/>
                  </a:cubicBezTo>
                  <a:cubicBezTo>
                    <a:pt x="6" y="567"/>
                    <a:pt x="12" y="570"/>
                    <a:pt x="17" y="570"/>
                  </a:cubicBezTo>
                  <a:cubicBezTo>
                    <a:pt x="20" y="570"/>
                    <a:pt x="23" y="569"/>
                    <a:pt x="26" y="567"/>
                  </a:cubicBezTo>
                  <a:cubicBezTo>
                    <a:pt x="66" y="541"/>
                    <a:pt x="102" y="529"/>
                    <a:pt x="137" y="518"/>
                  </a:cubicBezTo>
                  <a:cubicBezTo>
                    <a:pt x="185" y="502"/>
                    <a:pt x="230" y="487"/>
                    <a:pt x="278" y="439"/>
                  </a:cubicBezTo>
                  <a:cubicBezTo>
                    <a:pt x="326" y="391"/>
                    <a:pt x="341" y="346"/>
                    <a:pt x="357" y="298"/>
                  </a:cubicBezTo>
                  <a:cubicBezTo>
                    <a:pt x="374" y="245"/>
                    <a:pt x="392" y="191"/>
                    <a:pt x="459" y="124"/>
                  </a:cubicBezTo>
                  <a:cubicBezTo>
                    <a:pt x="577" y="6"/>
                    <a:pt x="769" y="6"/>
                    <a:pt x="887" y="124"/>
                  </a:cubicBezTo>
                  <a:cubicBezTo>
                    <a:pt x="985" y="222"/>
                    <a:pt x="1004" y="372"/>
                    <a:pt x="935" y="490"/>
                  </a:cubicBezTo>
                  <a:cubicBezTo>
                    <a:pt x="931" y="499"/>
                    <a:pt x="934" y="509"/>
                    <a:pt x="941" y="513"/>
                  </a:cubicBezTo>
                  <a:cubicBezTo>
                    <a:pt x="950" y="518"/>
                    <a:pt x="960" y="515"/>
                    <a:pt x="964" y="507"/>
                  </a:cubicBezTo>
                  <a:cubicBezTo>
                    <a:pt x="1040" y="375"/>
                    <a:pt x="1018" y="207"/>
                    <a:pt x="911" y="99"/>
                  </a:cubicBezTo>
                  <a:cubicBezTo>
                    <a:pt x="779" y="-32"/>
                    <a:pt x="565" y="-33"/>
                    <a:pt x="434" y="99"/>
                  </a:cubicBezTo>
                  <a:cubicBezTo>
                    <a:pt x="363" y="170"/>
                    <a:pt x="342" y="232"/>
                    <a:pt x="325" y="286"/>
                  </a:cubicBezTo>
                  <a:cubicBezTo>
                    <a:pt x="310" y="333"/>
                    <a:pt x="297" y="372"/>
                    <a:pt x="255" y="414"/>
                  </a:cubicBezTo>
                  <a:cubicBezTo>
                    <a:pt x="211" y="456"/>
                    <a:pt x="170" y="469"/>
                    <a:pt x="125" y="4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1055;p49">
              <a:extLst>
                <a:ext uri="{FF2B5EF4-FFF2-40B4-BE49-F238E27FC236}">
                  <a16:creationId xmlns:a16="http://schemas.microsoft.com/office/drawing/2014/main" id="{E3F32208-858F-4E6B-BC2D-87AEA7A630D8}"/>
                </a:ext>
              </a:extLst>
            </p:cNvPr>
            <p:cNvSpPr/>
            <p:nvPr/>
          </p:nvSpPr>
          <p:spPr>
            <a:xfrm>
              <a:off x="7356600" y="2689920"/>
              <a:ext cx="387720" cy="223920"/>
            </a:xfrm>
            <a:custGeom>
              <a:avLst/>
              <a:gdLst/>
              <a:ahLst/>
              <a:cxnLst/>
              <a:rect l="l" t="t" r="r" b="b"/>
              <a:pathLst>
                <a:path w="1077" h="622" extrusionOk="0">
                  <a:moveTo>
                    <a:pt x="885" y="140"/>
                  </a:moveTo>
                  <a:cubicBezTo>
                    <a:pt x="939" y="122"/>
                    <a:pt x="1000" y="102"/>
                    <a:pt x="1072" y="30"/>
                  </a:cubicBezTo>
                  <a:cubicBezTo>
                    <a:pt x="1079" y="23"/>
                    <a:pt x="1080" y="13"/>
                    <a:pt x="1072" y="6"/>
                  </a:cubicBezTo>
                  <a:cubicBezTo>
                    <a:pt x="1065" y="-2"/>
                    <a:pt x="1054" y="-2"/>
                    <a:pt x="1047" y="6"/>
                  </a:cubicBezTo>
                  <a:cubicBezTo>
                    <a:pt x="980" y="73"/>
                    <a:pt x="926" y="90"/>
                    <a:pt x="873" y="108"/>
                  </a:cubicBezTo>
                  <a:cubicBezTo>
                    <a:pt x="825" y="124"/>
                    <a:pt x="780" y="138"/>
                    <a:pt x="732" y="186"/>
                  </a:cubicBezTo>
                  <a:cubicBezTo>
                    <a:pt x="684" y="234"/>
                    <a:pt x="669" y="278"/>
                    <a:pt x="653" y="327"/>
                  </a:cubicBezTo>
                  <a:cubicBezTo>
                    <a:pt x="636" y="379"/>
                    <a:pt x="618" y="433"/>
                    <a:pt x="551" y="501"/>
                  </a:cubicBezTo>
                  <a:cubicBezTo>
                    <a:pt x="492" y="560"/>
                    <a:pt x="415" y="590"/>
                    <a:pt x="337" y="590"/>
                  </a:cubicBezTo>
                  <a:cubicBezTo>
                    <a:pt x="260" y="590"/>
                    <a:pt x="183" y="561"/>
                    <a:pt x="123" y="501"/>
                  </a:cubicBezTo>
                  <a:cubicBezTo>
                    <a:pt x="5" y="383"/>
                    <a:pt x="5" y="191"/>
                    <a:pt x="123" y="73"/>
                  </a:cubicBezTo>
                  <a:cubicBezTo>
                    <a:pt x="130" y="65"/>
                    <a:pt x="130" y="55"/>
                    <a:pt x="123" y="48"/>
                  </a:cubicBezTo>
                  <a:cubicBezTo>
                    <a:pt x="116" y="40"/>
                    <a:pt x="106" y="40"/>
                    <a:pt x="98" y="48"/>
                  </a:cubicBezTo>
                  <a:cubicBezTo>
                    <a:pt x="-33" y="179"/>
                    <a:pt x="-33" y="393"/>
                    <a:pt x="98" y="524"/>
                  </a:cubicBezTo>
                  <a:cubicBezTo>
                    <a:pt x="164" y="590"/>
                    <a:pt x="250" y="622"/>
                    <a:pt x="337" y="622"/>
                  </a:cubicBezTo>
                  <a:cubicBezTo>
                    <a:pt x="423" y="622"/>
                    <a:pt x="511" y="589"/>
                    <a:pt x="576" y="524"/>
                  </a:cubicBezTo>
                  <a:cubicBezTo>
                    <a:pt x="648" y="452"/>
                    <a:pt x="668" y="392"/>
                    <a:pt x="685" y="338"/>
                  </a:cubicBezTo>
                  <a:cubicBezTo>
                    <a:pt x="700" y="291"/>
                    <a:pt x="713" y="252"/>
                    <a:pt x="755" y="209"/>
                  </a:cubicBezTo>
                  <a:cubicBezTo>
                    <a:pt x="799" y="167"/>
                    <a:pt x="838" y="154"/>
                    <a:pt x="885" y="1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1056;p49">
              <a:extLst>
                <a:ext uri="{FF2B5EF4-FFF2-40B4-BE49-F238E27FC236}">
                  <a16:creationId xmlns:a16="http://schemas.microsoft.com/office/drawing/2014/main" id="{BF450276-6EF3-498F-862E-FDB22C838627}"/>
                </a:ext>
              </a:extLst>
            </p:cNvPr>
            <p:cNvSpPr/>
            <p:nvPr/>
          </p:nvSpPr>
          <p:spPr>
            <a:xfrm>
              <a:off x="7662960" y="2747520"/>
              <a:ext cx="102240" cy="116280"/>
            </a:xfrm>
            <a:custGeom>
              <a:avLst/>
              <a:gdLst/>
              <a:ahLst/>
              <a:cxnLst/>
              <a:rect l="l" t="t" r="r" b="b"/>
              <a:pathLst>
                <a:path w="284" h="323" extrusionOk="0">
                  <a:moveTo>
                    <a:pt x="276" y="3"/>
                  </a:moveTo>
                  <a:cubicBezTo>
                    <a:pt x="267" y="-2"/>
                    <a:pt x="257" y="0"/>
                    <a:pt x="253" y="9"/>
                  </a:cubicBezTo>
                  <a:cubicBezTo>
                    <a:pt x="189" y="112"/>
                    <a:pt x="105" y="208"/>
                    <a:pt x="6" y="293"/>
                  </a:cubicBezTo>
                  <a:cubicBezTo>
                    <a:pt x="-1" y="299"/>
                    <a:pt x="-2" y="310"/>
                    <a:pt x="5" y="318"/>
                  </a:cubicBezTo>
                  <a:cubicBezTo>
                    <a:pt x="8" y="322"/>
                    <a:pt x="14" y="323"/>
                    <a:pt x="18" y="323"/>
                  </a:cubicBezTo>
                  <a:cubicBezTo>
                    <a:pt x="22" y="323"/>
                    <a:pt x="25" y="322"/>
                    <a:pt x="30" y="319"/>
                  </a:cubicBezTo>
                  <a:cubicBezTo>
                    <a:pt x="132" y="232"/>
                    <a:pt x="216" y="134"/>
                    <a:pt x="283" y="28"/>
                  </a:cubicBezTo>
                  <a:cubicBezTo>
                    <a:pt x="286" y="17"/>
                    <a:pt x="283" y="7"/>
                    <a:pt x="276" y="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1057;p49">
              <a:extLst>
                <a:ext uri="{FF2B5EF4-FFF2-40B4-BE49-F238E27FC236}">
                  <a16:creationId xmlns:a16="http://schemas.microsoft.com/office/drawing/2014/main" id="{8F0945AB-3A20-4E74-BC50-C62660A8EF9D}"/>
                </a:ext>
              </a:extLst>
            </p:cNvPr>
            <p:cNvSpPr/>
            <p:nvPr/>
          </p:nvSpPr>
          <p:spPr>
            <a:xfrm>
              <a:off x="7611120" y="2869200"/>
              <a:ext cx="41400" cy="32400"/>
            </a:xfrm>
            <a:custGeom>
              <a:avLst/>
              <a:gdLst/>
              <a:ahLst/>
              <a:cxnLst/>
              <a:rect l="l" t="t" r="r" b="b"/>
              <a:pathLst>
                <a:path w="115" h="90" extrusionOk="0">
                  <a:moveTo>
                    <a:pt x="86" y="4"/>
                  </a:moveTo>
                  <a:cubicBezTo>
                    <a:pt x="40" y="39"/>
                    <a:pt x="9" y="57"/>
                    <a:pt x="9" y="58"/>
                  </a:cubicBezTo>
                  <a:cubicBezTo>
                    <a:pt x="0" y="63"/>
                    <a:pt x="-3" y="73"/>
                    <a:pt x="3" y="82"/>
                  </a:cubicBezTo>
                  <a:cubicBezTo>
                    <a:pt x="6" y="87"/>
                    <a:pt x="12" y="90"/>
                    <a:pt x="18" y="90"/>
                  </a:cubicBezTo>
                  <a:cubicBezTo>
                    <a:pt x="21" y="90"/>
                    <a:pt x="24" y="89"/>
                    <a:pt x="27" y="87"/>
                  </a:cubicBezTo>
                  <a:cubicBezTo>
                    <a:pt x="28" y="86"/>
                    <a:pt x="60" y="68"/>
                    <a:pt x="108" y="32"/>
                  </a:cubicBezTo>
                  <a:cubicBezTo>
                    <a:pt x="115" y="26"/>
                    <a:pt x="117" y="16"/>
                    <a:pt x="111" y="9"/>
                  </a:cubicBezTo>
                  <a:cubicBezTo>
                    <a:pt x="105" y="1"/>
                    <a:pt x="94" y="-2"/>
                    <a:pt x="86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1058;p49">
              <a:extLst>
                <a:ext uri="{FF2B5EF4-FFF2-40B4-BE49-F238E27FC236}">
                  <a16:creationId xmlns:a16="http://schemas.microsoft.com/office/drawing/2014/main" id="{ED04F2BD-C783-4753-B1AD-85C3A5C1EBD1}"/>
                </a:ext>
              </a:extLst>
            </p:cNvPr>
            <p:cNvSpPr/>
            <p:nvPr/>
          </p:nvSpPr>
          <p:spPr>
            <a:xfrm>
              <a:off x="7624080" y="2760120"/>
              <a:ext cx="82800" cy="83520"/>
            </a:xfrm>
            <a:custGeom>
              <a:avLst/>
              <a:gdLst/>
              <a:ahLst/>
              <a:cxnLst/>
              <a:rect l="l" t="t" r="r" b="b"/>
              <a:pathLst>
                <a:path w="230" h="232" extrusionOk="0">
                  <a:moveTo>
                    <a:pt x="200" y="7"/>
                  </a:moveTo>
                  <a:cubicBezTo>
                    <a:pt x="106" y="127"/>
                    <a:pt x="8" y="201"/>
                    <a:pt x="7" y="201"/>
                  </a:cubicBezTo>
                  <a:cubicBezTo>
                    <a:pt x="-1" y="207"/>
                    <a:pt x="-2" y="217"/>
                    <a:pt x="4" y="224"/>
                  </a:cubicBezTo>
                  <a:cubicBezTo>
                    <a:pt x="7" y="229"/>
                    <a:pt x="12" y="232"/>
                    <a:pt x="17" y="232"/>
                  </a:cubicBezTo>
                  <a:cubicBezTo>
                    <a:pt x="20" y="232"/>
                    <a:pt x="24" y="230"/>
                    <a:pt x="27" y="229"/>
                  </a:cubicBezTo>
                  <a:cubicBezTo>
                    <a:pt x="31" y="226"/>
                    <a:pt x="130" y="151"/>
                    <a:pt x="227" y="29"/>
                  </a:cubicBezTo>
                  <a:cubicBezTo>
                    <a:pt x="232" y="22"/>
                    <a:pt x="231" y="12"/>
                    <a:pt x="224" y="4"/>
                  </a:cubicBezTo>
                  <a:cubicBezTo>
                    <a:pt x="218" y="-2"/>
                    <a:pt x="206" y="0"/>
                    <a:pt x="200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38500" rIns="90000" bIns="38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1059;p49">
              <a:extLst>
                <a:ext uri="{FF2B5EF4-FFF2-40B4-BE49-F238E27FC236}">
                  <a16:creationId xmlns:a16="http://schemas.microsoft.com/office/drawing/2014/main" id="{6FBA963B-2855-4A6E-A1BC-AFD5C8F9CF7E}"/>
                </a:ext>
              </a:extLst>
            </p:cNvPr>
            <p:cNvSpPr/>
            <p:nvPr/>
          </p:nvSpPr>
          <p:spPr>
            <a:xfrm>
              <a:off x="7408080" y="2506320"/>
              <a:ext cx="115920" cy="102240"/>
            </a:xfrm>
            <a:custGeom>
              <a:avLst/>
              <a:gdLst/>
              <a:ahLst/>
              <a:cxnLst/>
              <a:rect l="l" t="t" r="r" b="b"/>
              <a:pathLst>
                <a:path w="322" h="284" extrusionOk="0">
                  <a:moveTo>
                    <a:pt x="5" y="280"/>
                  </a:moveTo>
                  <a:cubicBezTo>
                    <a:pt x="8" y="282"/>
                    <a:pt x="13" y="284"/>
                    <a:pt x="17" y="284"/>
                  </a:cubicBezTo>
                  <a:cubicBezTo>
                    <a:pt x="22" y="284"/>
                    <a:pt x="27" y="282"/>
                    <a:pt x="30" y="278"/>
                  </a:cubicBezTo>
                  <a:cubicBezTo>
                    <a:pt x="114" y="179"/>
                    <a:pt x="210" y="96"/>
                    <a:pt x="314" y="32"/>
                  </a:cubicBezTo>
                  <a:cubicBezTo>
                    <a:pt x="322" y="27"/>
                    <a:pt x="324" y="16"/>
                    <a:pt x="320" y="9"/>
                  </a:cubicBezTo>
                  <a:cubicBezTo>
                    <a:pt x="315" y="0"/>
                    <a:pt x="304" y="-2"/>
                    <a:pt x="296" y="3"/>
                  </a:cubicBezTo>
                  <a:cubicBezTo>
                    <a:pt x="190" y="68"/>
                    <a:pt x="92" y="154"/>
                    <a:pt x="5" y="256"/>
                  </a:cubicBezTo>
                  <a:cubicBezTo>
                    <a:pt x="-2" y="262"/>
                    <a:pt x="-2" y="274"/>
                    <a:pt x="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1060;p49">
              <a:extLst>
                <a:ext uri="{FF2B5EF4-FFF2-40B4-BE49-F238E27FC236}">
                  <a16:creationId xmlns:a16="http://schemas.microsoft.com/office/drawing/2014/main" id="{96183E30-59AB-4BAF-9D64-FEAFA0E5CAB7}"/>
                </a:ext>
              </a:extLst>
            </p:cNvPr>
            <p:cNvSpPr/>
            <p:nvPr/>
          </p:nvSpPr>
          <p:spPr>
            <a:xfrm>
              <a:off x="7369920" y="2619720"/>
              <a:ext cx="31680" cy="40680"/>
            </a:xfrm>
            <a:custGeom>
              <a:avLst/>
              <a:gdLst/>
              <a:ahLst/>
              <a:cxnLst/>
              <a:rect l="l" t="t" r="r" b="b"/>
              <a:pathLst>
                <a:path w="88" h="113" extrusionOk="0">
                  <a:moveTo>
                    <a:pt x="7" y="110"/>
                  </a:moveTo>
                  <a:cubicBezTo>
                    <a:pt x="10" y="112"/>
                    <a:pt x="13" y="113"/>
                    <a:pt x="16" y="113"/>
                  </a:cubicBezTo>
                  <a:cubicBezTo>
                    <a:pt x="22" y="113"/>
                    <a:pt x="28" y="110"/>
                    <a:pt x="31" y="104"/>
                  </a:cubicBezTo>
                  <a:cubicBezTo>
                    <a:pt x="31" y="104"/>
                    <a:pt x="50" y="72"/>
                    <a:pt x="85" y="27"/>
                  </a:cubicBezTo>
                  <a:cubicBezTo>
                    <a:pt x="90" y="20"/>
                    <a:pt x="89" y="8"/>
                    <a:pt x="82" y="4"/>
                  </a:cubicBezTo>
                  <a:cubicBezTo>
                    <a:pt x="74" y="-2"/>
                    <a:pt x="63" y="-1"/>
                    <a:pt x="58" y="7"/>
                  </a:cubicBezTo>
                  <a:cubicBezTo>
                    <a:pt x="22" y="55"/>
                    <a:pt x="3" y="87"/>
                    <a:pt x="3" y="88"/>
                  </a:cubicBezTo>
                  <a:cubicBezTo>
                    <a:pt x="-3" y="96"/>
                    <a:pt x="0" y="106"/>
                    <a:pt x="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1061;p49">
              <a:extLst>
                <a:ext uri="{FF2B5EF4-FFF2-40B4-BE49-F238E27FC236}">
                  <a16:creationId xmlns:a16="http://schemas.microsoft.com/office/drawing/2014/main" id="{3FA46774-D89D-4246-88EA-A7B369C2FAAD}"/>
                </a:ext>
              </a:extLst>
            </p:cNvPr>
            <p:cNvSpPr/>
            <p:nvPr/>
          </p:nvSpPr>
          <p:spPr>
            <a:xfrm>
              <a:off x="7427160" y="2563560"/>
              <a:ext cx="83160" cy="83880"/>
            </a:xfrm>
            <a:custGeom>
              <a:avLst/>
              <a:gdLst/>
              <a:ahLst/>
              <a:cxnLst/>
              <a:rect l="l" t="t" r="r" b="b"/>
              <a:pathLst>
                <a:path w="231" h="233" extrusionOk="0">
                  <a:moveTo>
                    <a:pt x="17" y="233"/>
                  </a:moveTo>
                  <a:cubicBezTo>
                    <a:pt x="23" y="233"/>
                    <a:pt x="28" y="230"/>
                    <a:pt x="31" y="225"/>
                  </a:cubicBezTo>
                  <a:cubicBezTo>
                    <a:pt x="31" y="224"/>
                    <a:pt x="105" y="126"/>
                    <a:pt x="224" y="32"/>
                  </a:cubicBezTo>
                  <a:cubicBezTo>
                    <a:pt x="232" y="26"/>
                    <a:pt x="233" y="16"/>
                    <a:pt x="227" y="7"/>
                  </a:cubicBezTo>
                  <a:cubicBezTo>
                    <a:pt x="221" y="0"/>
                    <a:pt x="211" y="-2"/>
                    <a:pt x="202" y="4"/>
                  </a:cubicBezTo>
                  <a:cubicBezTo>
                    <a:pt x="79" y="102"/>
                    <a:pt x="6" y="201"/>
                    <a:pt x="3" y="204"/>
                  </a:cubicBezTo>
                  <a:cubicBezTo>
                    <a:pt x="-3" y="211"/>
                    <a:pt x="-1" y="222"/>
                    <a:pt x="6" y="227"/>
                  </a:cubicBezTo>
                  <a:cubicBezTo>
                    <a:pt x="10" y="231"/>
                    <a:pt x="15" y="233"/>
                    <a:pt x="17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38875" rIns="90000" bIns="388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1062;p49">
              <a:extLst>
                <a:ext uri="{FF2B5EF4-FFF2-40B4-BE49-F238E27FC236}">
                  <a16:creationId xmlns:a16="http://schemas.microsoft.com/office/drawing/2014/main" id="{B5BE6748-EF2E-458B-AF3D-5A5A2EF61331}"/>
                </a:ext>
              </a:extLst>
            </p:cNvPr>
            <p:cNvSpPr/>
            <p:nvPr/>
          </p:nvSpPr>
          <p:spPr>
            <a:xfrm>
              <a:off x="7532280" y="2666160"/>
              <a:ext cx="12600" cy="12960"/>
            </a:xfrm>
            <a:custGeom>
              <a:avLst/>
              <a:gdLst/>
              <a:ahLst/>
              <a:cxnLst/>
              <a:rect l="l" t="t" r="r" b="b"/>
              <a:pathLst>
                <a:path w="35" h="36" extrusionOk="0">
                  <a:moveTo>
                    <a:pt x="30" y="31"/>
                  </a:moveTo>
                  <a:cubicBezTo>
                    <a:pt x="37" y="23"/>
                    <a:pt x="37" y="13"/>
                    <a:pt x="30" y="6"/>
                  </a:cubicBezTo>
                  <a:cubicBezTo>
                    <a:pt x="23" y="-1"/>
                    <a:pt x="12" y="-1"/>
                    <a:pt x="5" y="6"/>
                  </a:cubicBezTo>
                  <a:cubicBezTo>
                    <a:pt x="-2" y="13"/>
                    <a:pt x="-2" y="23"/>
                    <a:pt x="5" y="31"/>
                  </a:cubicBezTo>
                  <a:cubicBezTo>
                    <a:pt x="12" y="38"/>
                    <a:pt x="23" y="38"/>
                    <a:pt x="30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1063;p49">
              <a:extLst>
                <a:ext uri="{FF2B5EF4-FFF2-40B4-BE49-F238E27FC236}">
                  <a16:creationId xmlns:a16="http://schemas.microsoft.com/office/drawing/2014/main" id="{1428ED7D-FA6F-486D-BAEE-6FC72C405E7C}"/>
                </a:ext>
              </a:extLst>
            </p:cNvPr>
            <p:cNvSpPr/>
            <p:nvPr/>
          </p:nvSpPr>
          <p:spPr>
            <a:xfrm>
              <a:off x="7562160" y="269604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0" y="31"/>
                  </a:moveTo>
                  <a:cubicBezTo>
                    <a:pt x="37" y="23"/>
                    <a:pt x="37" y="13"/>
                    <a:pt x="30" y="6"/>
                  </a:cubicBezTo>
                  <a:cubicBezTo>
                    <a:pt x="23" y="-1"/>
                    <a:pt x="13" y="-1"/>
                    <a:pt x="5" y="6"/>
                  </a:cubicBezTo>
                  <a:cubicBezTo>
                    <a:pt x="-2" y="13"/>
                    <a:pt x="-2" y="23"/>
                    <a:pt x="5" y="31"/>
                  </a:cubicBezTo>
                  <a:cubicBezTo>
                    <a:pt x="13" y="37"/>
                    <a:pt x="23" y="37"/>
                    <a:pt x="30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1064;p49">
              <a:extLst>
                <a:ext uri="{FF2B5EF4-FFF2-40B4-BE49-F238E27FC236}">
                  <a16:creationId xmlns:a16="http://schemas.microsoft.com/office/drawing/2014/main" id="{734B42CB-055E-445F-BC7F-B175E65E4B6A}"/>
                </a:ext>
              </a:extLst>
            </p:cNvPr>
            <p:cNvSpPr/>
            <p:nvPr/>
          </p:nvSpPr>
          <p:spPr>
            <a:xfrm>
              <a:off x="7591680" y="2725920"/>
              <a:ext cx="12960" cy="12960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5" y="6"/>
                  </a:moveTo>
                  <a:cubicBezTo>
                    <a:pt x="-2" y="13"/>
                    <a:pt x="-2" y="24"/>
                    <a:pt x="5" y="31"/>
                  </a:cubicBezTo>
                  <a:cubicBezTo>
                    <a:pt x="12" y="38"/>
                    <a:pt x="23" y="38"/>
                    <a:pt x="30" y="31"/>
                  </a:cubicBezTo>
                  <a:cubicBezTo>
                    <a:pt x="38" y="24"/>
                    <a:pt x="37" y="13"/>
                    <a:pt x="30" y="6"/>
                  </a:cubicBezTo>
                  <a:cubicBezTo>
                    <a:pt x="22" y="-1"/>
                    <a:pt x="12" y="-1"/>
                    <a:pt x="5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1065;p49">
              <a:extLst>
                <a:ext uri="{FF2B5EF4-FFF2-40B4-BE49-F238E27FC236}">
                  <a16:creationId xmlns:a16="http://schemas.microsoft.com/office/drawing/2014/main" id="{B0FAB883-85E0-4075-A78B-AB483406E402}"/>
                </a:ext>
              </a:extLst>
            </p:cNvPr>
            <p:cNvSpPr/>
            <p:nvPr/>
          </p:nvSpPr>
          <p:spPr>
            <a:xfrm>
              <a:off x="7649640" y="2607840"/>
              <a:ext cx="12960" cy="12600"/>
            </a:xfrm>
            <a:custGeom>
              <a:avLst/>
              <a:gdLst/>
              <a:ahLst/>
              <a:cxnLst/>
              <a:rect l="l" t="t" r="r" b="b"/>
              <a:pathLst>
                <a:path w="36" h="35" extrusionOk="0">
                  <a:moveTo>
                    <a:pt x="30" y="31"/>
                  </a:moveTo>
                  <a:cubicBezTo>
                    <a:pt x="38" y="24"/>
                    <a:pt x="38" y="13"/>
                    <a:pt x="30" y="6"/>
                  </a:cubicBezTo>
                  <a:cubicBezTo>
                    <a:pt x="23" y="-2"/>
                    <a:pt x="14" y="-2"/>
                    <a:pt x="6" y="6"/>
                  </a:cubicBezTo>
                  <a:cubicBezTo>
                    <a:pt x="-1" y="13"/>
                    <a:pt x="-2" y="24"/>
                    <a:pt x="6" y="31"/>
                  </a:cubicBezTo>
                  <a:cubicBezTo>
                    <a:pt x="13" y="37"/>
                    <a:pt x="24" y="37"/>
                    <a:pt x="30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1066;p49">
              <a:extLst>
                <a:ext uri="{FF2B5EF4-FFF2-40B4-BE49-F238E27FC236}">
                  <a16:creationId xmlns:a16="http://schemas.microsoft.com/office/drawing/2014/main" id="{BF2E474E-B3F7-4078-A76B-D54F70D4ABCD}"/>
                </a:ext>
              </a:extLst>
            </p:cNvPr>
            <p:cNvSpPr/>
            <p:nvPr/>
          </p:nvSpPr>
          <p:spPr>
            <a:xfrm>
              <a:off x="7471800" y="2786760"/>
              <a:ext cx="12960" cy="12960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6" y="6"/>
                  </a:moveTo>
                  <a:cubicBezTo>
                    <a:pt x="-2" y="13"/>
                    <a:pt x="-1" y="24"/>
                    <a:pt x="6" y="31"/>
                  </a:cubicBezTo>
                  <a:cubicBezTo>
                    <a:pt x="14" y="38"/>
                    <a:pt x="23" y="38"/>
                    <a:pt x="30" y="31"/>
                  </a:cubicBezTo>
                  <a:cubicBezTo>
                    <a:pt x="38" y="24"/>
                    <a:pt x="38" y="13"/>
                    <a:pt x="30" y="6"/>
                  </a:cubicBezTo>
                  <a:cubicBezTo>
                    <a:pt x="23" y="-1"/>
                    <a:pt x="11" y="-1"/>
                    <a:pt x="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7" name="Google Shape;1369;p49">
            <a:extLst>
              <a:ext uri="{FF2B5EF4-FFF2-40B4-BE49-F238E27FC236}">
                <a16:creationId xmlns:a16="http://schemas.microsoft.com/office/drawing/2014/main" id="{93F7DA61-C93F-4F5B-997C-B65000C0CE9E}"/>
              </a:ext>
            </a:extLst>
          </p:cNvPr>
          <p:cNvGrpSpPr/>
          <p:nvPr/>
        </p:nvGrpSpPr>
        <p:grpSpPr>
          <a:xfrm>
            <a:off x="3042862" y="1415046"/>
            <a:ext cx="423000" cy="422640"/>
            <a:chOff x="4100040" y="4303800"/>
            <a:chExt cx="423000" cy="422640"/>
          </a:xfrm>
        </p:grpSpPr>
        <p:sp>
          <p:nvSpPr>
            <p:cNvPr id="448" name="Google Shape;1370;p49">
              <a:extLst>
                <a:ext uri="{FF2B5EF4-FFF2-40B4-BE49-F238E27FC236}">
                  <a16:creationId xmlns:a16="http://schemas.microsoft.com/office/drawing/2014/main" id="{76727365-6285-4546-979E-0FC6D0FE6911}"/>
                </a:ext>
              </a:extLst>
            </p:cNvPr>
            <p:cNvSpPr/>
            <p:nvPr/>
          </p:nvSpPr>
          <p:spPr>
            <a:xfrm>
              <a:off x="4129200" y="4564440"/>
              <a:ext cx="133200" cy="133200"/>
            </a:xfrm>
            <a:custGeom>
              <a:avLst/>
              <a:gdLst/>
              <a:ahLst/>
              <a:cxnLst/>
              <a:rect l="l" t="t" r="r" b="b"/>
              <a:pathLst>
                <a:path w="370" h="370" extrusionOk="0">
                  <a:moveTo>
                    <a:pt x="185" y="370"/>
                  </a:moveTo>
                  <a:cubicBezTo>
                    <a:pt x="287" y="370"/>
                    <a:pt x="370" y="287"/>
                    <a:pt x="370" y="185"/>
                  </a:cubicBezTo>
                  <a:cubicBezTo>
                    <a:pt x="370" y="83"/>
                    <a:pt x="287" y="0"/>
                    <a:pt x="185" y="0"/>
                  </a:cubicBezTo>
                  <a:cubicBezTo>
                    <a:pt x="83" y="0"/>
                    <a:pt x="0" y="83"/>
                    <a:pt x="0" y="185"/>
                  </a:cubicBezTo>
                  <a:cubicBezTo>
                    <a:pt x="-2" y="287"/>
                    <a:pt x="81" y="370"/>
                    <a:pt x="185" y="370"/>
                  </a:cubicBezTo>
                  <a:moveTo>
                    <a:pt x="33" y="203"/>
                  </a:moveTo>
                  <a:lnTo>
                    <a:pt x="100" y="203"/>
                  </a:lnTo>
                  <a:cubicBezTo>
                    <a:pt x="107" y="235"/>
                    <a:pt x="134" y="261"/>
                    <a:pt x="166" y="268"/>
                  </a:cubicBezTo>
                  <a:lnTo>
                    <a:pt x="166" y="335"/>
                  </a:lnTo>
                  <a:cubicBezTo>
                    <a:pt x="97" y="328"/>
                    <a:pt x="42" y="273"/>
                    <a:pt x="33" y="203"/>
                  </a:cubicBezTo>
                  <a:moveTo>
                    <a:pt x="202" y="335"/>
                  </a:moveTo>
                  <a:lnTo>
                    <a:pt x="202" y="268"/>
                  </a:lnTo>
                  <a:cubicBezTo>
                    <a:pt x="236" y="261"/>
                    <a:pt x="260" y="236"/>
                    <a:pt x="268" y="203"/>
                  </a:cubicBezTo>
                  <a:lnTo>
                    <a:pt x="335" y="203"/>
                  </a:lnTo>
                  <a:cubicBezTo>
                    <a:pt x="326" y="273"/>
                    <a:pt x="271" y="326"/>
                    <a:pt x="202" y="335"/>
                  </a:cubicBezTo>
                  <a:moveTo>
                    <a:pt x="202" y="35"/>
                  </a:moveTo>
                  <a:cubicBezTo>
                    <a:pt x="272" y="44"/>
                    <a:pt x="327" y="99"/>
                    <a:pt x="335" y="168"/>
                  </a:cubicBezTo>
                  <a:lnTo>
                    <a:pt x="268" y="168"/>
                  </a:lnTo>
                  <a:cubicBezTo>
                    <a:pt x="260" y="134"/>
                    <a:pt x="236" y="109"/>
                    <a:pt x="202" y="102"/>
                  </a:cubicBezTo>
                  <a:lnTo>
                    <a:pt x="202" y="35"/>
                  </a:lnTo>
                  <a:moveTo>
                    <a:pt x="234" y="185"/>
                  </a:moveTo>
                  <a:cubicBezTo>
                    <a:pt x="234" y="213"/>
                    <a:pt x="211" y="236"/>
                    <a:pt x="183" y="236"/>
                  </a:cubicBezTo>
                  <a:cubicBezTo>
                    <a:pt x="155" y="236"/>
                    <a:pt x="132" y="214"/>
                    <a:pt x="132" y="185"/>
                  </a:cubicBezTo>
                  <a:cubicBezTo>
                    <a:pt x="132" y="157"/>
                    <a:pt x="155" y="134"/>
                    <a:pt x="183" y="134"/>
                  </a:cubicBezTo>
                  <a:cubicBezTo>
                    <a:pt x="212" y="136"/>
                    <a:pt x="234" y="157"/>
                    <a:pt x="234" y="185"/>
                  </a:cubicBezTo>
                  <a:moveTo>
                    <a:pt x="167" y="35"/>
                  </a:moveTo>
                  <a:lnTo>
                    <a:pt x="167" y="102"/>
                  </a:lnTo>
                  <a:cubicBezTo>
                    <a:pt x="134" y="109"/>
                    <a:pt x="107" y="136"/>
                    <a:pt x="100" y="169"/>
                  </a:cubicBezTo>
                  <a:lnTo>
                    <a:pt x="33" y="169"/>
                  </a:lnTo>
                  <a:cubicBezTo>
                    <a:pt x="42" y="99"/>
                    <a:pt x="97" y="44"/>
                    <a:pt x="167" y="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1371;p49">
              <a:extLst>
                <a:ext uri="{FF2B5EF4-FFF2-40B4-BE49-F238E27FC236}">
                  <a16:creationId xmlns:a16="http://schemas.microsoft.com/office/drawing/2014/main" id="{CA5D5948-184D-4748-9937-39D4C774D16E}"/>
                </a:ext>
              </a:extLst>
            </p:cNvPr>
            <p:cNvSpPr/>
            <p:nvPr/>
          </p:nvSpPr>
          <p:spPr>
            <a:xfrm>
              <a:off x="4361400" y="4332240"/>
              <a:ext cx="133200" cy="133200"/>
            </a:xfrm>
            <a:custGeom>
              <a:avLst/>
              <a:gdLst/>
              <a:ahLst/>
              <a:cxnLst/>
              <a:rect l="l" t="t" r="r" b="b"/>
              <a:pathLst>
                <a:path w="370" h="370" extrusionOk="0">
                  <a:moveTo>
                    <a:pt x="185" y="0"/>
                  </a:moveTo>
                  <a:cubicBezTo>
                    <a:pt x="83" y="0"/>
                    <a:pt x="0" y="83"/>
                    <a:pt x="0" y="185"/>
                  </a:cubicBezTo>
                  <a:cubicBezTo>
                    <a:pt x="0" y="287"/>
                    <a:pt x="83" y="370"/>
                    <a:pt x="185" y="370"/>
                  </a:cubicBezTo>
                  <a:cubicBezTo>
                    <a:pt x="287" y="370"/>
                    <a:pt x="370" y="287"/>
                    <a:pt x="370" y="185"/>
                  </a:cubicBezTo>
                  <a:cubicBezTo>
                    <a:pt x="370" y="83"/>
                    <a:pt x="287" y="0"/>
                    <a:pt x="185" y="0"/>
                  </a:cubicBezTo>
                  <a:moveTo>
                    <a:pt x="202" y="35"/>
                  </a:moveTo>
                  <a:cubicBezTo>
                    <a:pt x="272" y="43"/>
                    <a:pt x="328" y="99"/>
                    <a:pt x="335" y="167"/>
                  </a:cubicBezTo>
                  <a:lnTo>
                    <a:pt x="268" y="167"/>
                  </a:lnTo>
                  <a:cubicBezTo>
                    <a:pt x="261" y="134"/>
                    <a:pt x="236" y="109"/>
                    <a:pt x="202" y="102"/>
                  </a:cubicBezTo>
                  <a:lnTo>
                    <a:pt x="202" y="35"/>
                  </a:lnTo>
                  <a:moveTo>
                    <a:pt x="169" y="35"/>
                  </a:moveTo>
                  <a:lnTo>
                    <a:pt x="169" y="102"/>
                  </a:lnTo>
                  <a:cubicBezTo>
                    <a:pt x="135" y="109"/>
                    <a:pt x="109" y="135"/>
                    <a:pt x="102" y="169"/>
                  </a:cubicBezTo>
                  <a:lnTo>
                    <a:pt x="35" y="169"/>
                  </a:lnTo>
                  <a:cubicBezTo>
                    <a:pt x="42" y="97"/>
                    <a:pt x="99" y="42"/>
                    <a:pt x="169" y="35"/>
                  </a:cubicBezTo>
                  <a:moveTo>
                    <a:pt x="35" y="202"/>
                  </a:moveTo>
                  <a:lnTo>
                    <a:pt x="102" y="202"/>
                  </a:lnTo>
                  <a:cubicBezTo>
                    <a:pt x="109" y="234"/>
                    <a:pt x="135" y="260"/>
                    <a:pt x="168" y="268"/>
                  </a:cubicBezTo>
                  <a:lnTo>
                    <a:pt x="168" y="335"/>
                  </a:lnTo>
                  <a:cubicBezTo>
                    <a:pt x="99" y="326"/>
                    <a:pt x="44" y="271"/>
                    <a:pt x="35" y="202"/>
                  </a:cubicBezTo>
                  <a:moveTo>
                    <a:pt x="135" y="185"/>
                  </a:moveTo>
                  <a:cubicBezTo>
                    <a:pt x="135" y="157"/>
                    <a:pt x="158" y="134"/>
                    <a:pt x="186" y="134"/>
                  </a:cubicBezTo>
                  <a:cubicBezTo>
                    <a:pt x="213" y="134"/>
                    <a:pt x="237" y="156"/>
                    <a:pt x="237" y="185"/>
                  </a:cubicBezTo>
                  <a:cubicBezTo>
                    <a:pt x="237" y="212"/>
                    <a:pt x="214" y="236"/>
                    <a:pt x="186" y="236"/>
                  </a:cubicBezTo>
                  <a:cubicBezTo>
                    <a:pt x="157" y="234"/>
                    <a:pt x="135" y="212"/>
                    <a:pt x="135" y="185"/>
                  </a:cubicBezTo>
                  <a:moveTo>
                    <a:pt x="202" y="333"/>
                  </a:moveTo>
                  <a:lnTo>
                    <a:pt x="202" y="266"/>
                  </a:lnTo>
                  <a:cubicBezTo>
                    <a:pt x="236" y="259"/>
                    <a:pt x="261" y="234"/>
                    <a:pt x="268" y="201"/>
                  </a:cubicBezTo>
                  <a:lnTo>
                    <a:pt x="335" y="201"/>
                  </a:lnTo>
                  <a:cubicBezTo>
                    <a:pt x="328" y="271"/>
                    <a:pt x="272" y="326"/>
                    <a:pt x="202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1372;p49">
              <a:extLst>
                <a:ext uri="{FF2B5EF4-FFF2-40B4-BE49-F238E27FC236}">
                  <a16:creationId xmlns:a16="http://schemas.microsoft.com/office/drawing/2014/main" id="{BAD67BF3-CAA6-4D3F-A659-2ABAB22358CE}"/>
                </a:ext>
              </a:extLst>
            </p:cNvPr>
            <p:cNvSpPr/>
            <p:nvPr/>
          </p:nvSpPr>
          <p:spPr>
            <a:xfrm>
              <a:off x="4128480" y="4331520"/>
              <a:ext cx="133200" cy="133200"/>
            </a:xfrm>
            <a:custGeom>
              <a:avLst/>
              <a:gdLst/>
              <a:ahLst/>
              <a:cxnLst/>
              <a:rect l="l" t="t" r="r" b="b"/>
              <a:pathLst>
                <a:path w="370" h="370" extrusionOk="0">
                  <a:moveTo>
                    <a:pt x="325" y="63"/>
                  </a:moveTo>
                  <a:cubicBezTo>
                    <a:pt x="319" y="56"/>
                    <a:pt x="307" y="56"/>
                    <a:pt x="300" y="61"/>
                  </a:cubicBezTo>
                  <a:cubicBezTo>
                    <a:pt x="292" y="67"/>
                    <a:pt x="293" y="79"/>
                    <a:pt x="299" y="86"/>
                  </a:cubicBezTo>
                  <a:cubicBezTo>
                    <a:pt x="319" y="109"/>
                    <a:pt x="332" y="139"/>
                    <a:pt x="335" y="169"/>
                  </a:cubicBezTo>
                  <a:lnTo>
                    <a:pt x="268" y="169"/>
                  </a:lnTo>
                  <a:cubicBezTo>
                    <a:pt x="261" y="136"/>
                    <a:pt x="236" y="111"/>
                    <a:pt x="203" y="104"/>
                  </a:cubicBezTo>
                  <a:lnTo>
                    <a:pt x="203" y="37"/>
                  </a:lnTo>
                  <a:cubicBezTo>
                    <a:pt x="216" y="38"/>
                    <a:pt x="227" y="41"/>
                    <a:pt x="241" y="45"/>
                  </a:cubicBezTo>
                  <a:cubicBezTo>
                    <a:pt x="249" y="48"/>
                    <a:pt x="259" y="44"/>
                    <a:pt x="262" y="35"/>
                  </a:cubicBezTo>
                  <a:cubicBezTo>
                    <a:pt x="265" y="26"/>
                    <a:pt x="261" y="16"/>
                    <a:pt x="252" y="13"/>
                  </a:cubicBezTo>
                  <a:cubicBezTo>
                    <a:pt x="230" y="5"/>
                    <a:pt x="208" y="0"/>
                    <a:pt x="185" y="0"/>
                  </a:cubicBezTo>
                  <a:cubicBezTo>
                    <a:pt x="83" y="0"/>
                    <a:pt x="0" y="83"/>
                    <a:pt x="0" y="185"/>
                  </a:cubicBezTo>
                  <a:cubicBezTo>
                    <a:pt x="0" y="287"/>
                    <a:pt x="83" y="370"/>
                    <a:pt x="185" y="370"/>
                  </a:cubicBezTo>
                  <a:cubicBezTo>
                    <a:pt x="287" y="370"/>
                    <a:pt x="370" y="287"/>
                    <a:pt x="370" y="185"/>
                  </a:cubicBezTo>
                  <a:cubicBezTo>
                    <a:pt x="372" y="140"/>
                    <a:pt x="356" y="96"/>
                    <a:pt x="325" y="63"/>
                  </a:cubicBezTo>
                  <a:moveTo>
                    <a:pt x="169" y="35"/>
                  </a:moveTo>
                  <a:lnTo>
                    <a:pt x="169" y="102"/>
                  </a:lnTo>
                  <a:cubicBezTo>
                    <a:pt x="136" y="109"/>
                    <a:pt x="109" y="136"/>
                    <a:pt x="102" y="169"/>
                  </a:cubicBezTo>
                  <a:lnTo>
                    <a:pt x="35" y="169"/>
                  </a:lnTo>
                  <a:cubicBezTo>
                    <a:pt x="44" y="99"/>
                    <a:pt x="99" y="42"/>
                    <a:pt x="169" y="35"/>
                  </a:cubicBezTo>
                  <a:moveTo>
                    <a:pt x="35" y="203"/>
                  </a:moveTo>
                  <a:lnTo>
                    <a:pt x="102" y="203"/>
                  </a:lnTo>
                  <a:cubicBezTo>
                    <a:pt x="109" y="235"/>
                    <a:pt x="136" y="261"/>
                    <a:pt x="168" y="268"/>
                  </a:cubicBezTo>
                  <a:lnTo>
                    <a:pt x="168" y="335"/>
                  </a:lnTo>
                  <a:cubicBezTo>
                    <a:pt x="99" y="327"/>
                    <a:pt x="44" y="273"/>
                    <a:pt x="35" y="203"/>
                  </a:cubicBezTo>
                  <a:moveTo>
                    <a:pt x="136" y="185"/>
                  </a:moveTo>
                  <a:cubicBezTo>
                    <a:pt x="136" y="158"/>
                    <a:pt x="159" y="134"/>
                    <a:pt x="187" y="134"/>
                  </a:cubicBezTo>
                  <a:cubicBezTo>
                    <a:pt x="214" y="134"/>
                    <a:pt x="238" y="156"/>
                    <a:pt x="238" y="185"/>
                  </a:cubicBezTo>
                  <a:cubicBezTo>
                    <a:pt x="238" y="213"/>
                    <a:pt x="214" y="236"/>
                    <a:pt x="187" y="236"/>
                  </a:cubicBezTo>
                  <a:cubicBezTo>
                    <a:pt x="157" y="235"/>
                    <a:pt x="136" y="213"/>
                    <a:pt x="136" y="185"/>
                  </a:cubicBezTo>
                  <a:moveTo>
                    <a:pt x="204" y="335"/>
                  </a:moveTo>
                  <a:lnTo>
                    <a:pt x="204" y="268"/>
                  </a:lnTo>
                  <a:cubicBezTo>
                    <a:pt x="238" y="261"/>
                    <a:pt x="262" y="236"/>
                    <a:pt x="270" y="203"/>
                  </a:cubicBezTo>
                  <a:lnTo>
                    <a:pt x="337" y="203"/>
                  </a:lnTo>
                  <a:cubicBezTo>
                    <a:pt x="328" y="271"/>
                    <a:pt x="273" y="327"/>
                    <a:pt x="204" y="3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1373;p49">
              <a:extLst>
                <a:ext uri="{FF2B5EF4-FFF2-40B4-BE49-F238E27FC236}">
                  <a16:creationId xmlns:a16="http://schemas.microsoft.com/office/drawing/2014/main" id="{70D4E6F6-D5C4-4E3A-BA94-B2175AA2A052}"/>
                </a:ext>
              </a:extLst>
            </p:cNvPr>
            <p:cNvSpPr/>
            <p:nvPr/>
          </p:nvSpPr>
          <p:spPr>
            <a:xfrm>
              <a:off x="4361400" y="4564440"/>
              <a:ext cx="133200" cy="133200"/>
            </a:xfrm>
            <a:custGeom>
              <a:avLst/>
              <a:gdLst/>
              <a:ahLst/>
              <a:cxnLst/>
              <a:rect l="l" t="t" r="r" b="b"/>
              <a:pathLst>
                <a:path w="370" h="370" extrusionOk="0">
                  <a:moveTo>
                    <a:pt x="185" y="370"/>
                  </a:moveTo>
                  <a:cubicBezTo>
                    <a:pt x="287" y="370"/>
                    <a:pt x="370" y="287"/>
                    <a:pt x="370" y="185"/>
                  </a:cubicBezTo>
                  <a:cubicBezTo>
                    <a:pt x="370" y="83"/>
                    <a:pt x="287" y="0"/>
                    <a:pt x="185" y="0"/>
                  </a:cubicBezTo>
                  <a:cubicBezTo>
                    <a:pt x="83" y="0"/>
                    <a:pt x="0" y="83"/>
                    <a:pt x="0" y="185"/>
                  </a:cubicBezTo>
                  <a:cubicBezTo>
                    <a:pt x="0" y="289"/>
                    <a:pt x="83" y="370"/>
                    <a:pt x="185" y="370"/>
                  </a:cubicBezTo>
                  <a:moveTo>
                    <a:pt x="202" y="335"/>
                  </a:moveTo>
                  <a:lnTo>
                    <a:pt x="202" y="268"/>
                  </a:lnTo>
                  <a:cubicBezTo>
                    <a:pt x="236" y="261"/>
                    <a:pt x="261" y="236"/>
                    <a:pt x="268" y="203"/>
                  </a:cubicBezTo>
                  <a:lnTo>
                    <a:pt x="335" y="203"/>
                  </a:lnTo>
                  <a:cubicBezTo>
                    <a:pt x="328" y="273"/>
                    <a:pt x="272" y="328"/>
                    <a:pt x="202" y="335"/>
                  </a:cubicBezTo>
                  <a:moveTo>
                    <a:pt x="202" y="37"/>
                  </a:moveTo>
                  <a:cubicBezTo>
                    <a:pt x="272" y="45"/>
                    <a:pt x="328" y="101"/>
                    <a:pt x="335" y="169"/>
                  </a:cubicBezTo>
                  <a:lnTo>
                    <a:pt x="268" y="169"/>
                  </a:lnTo>
                  <a:cubicBezTo>
                    <a:pt x="261" y="136"/>
                    <a:pt x="236" y="111"/>
                    <a:pt x="202" y="104"/>
                  </a:cubicBezTo>
                  <a:lnTo>
                    <a:pt x="202" y="37"/>
                  </a:lnTo>
                  <a:moveTo>
                    <a:pt x="236" y="187"/>
                  </a:moveTo>
                  <a:cubicBezTo>
                    <a:pt x="236" y="214"/>
                    <a:pt x="213" y="238"/>
                    <a:pt x="185" y="238"/>
                  </a:cubicBezTo>
                  <a:cubicBezTo>
                    <a:pt x="157" y="238"/>
                    <a:pt x="134" y="216"/>
                    <a:pt x="134" y="187"/>
                  </a:cubicBezTo>
                  <a:cubicBezTo>
                    <a:pt x="134" y="159"/>
                    <a:pt x="157" y="136"/>
                    <a:pt x="185" y="136"/>
                  </a:cubicBezTo>
                  <a:cubicBezTo>
                    <a:pt x="213" y="136"/>
                    <a:pt x="236" y="157"/>
                    <a:pt x="236" y="187"/>
                  </a:cubicBezTo>
                  <a:moveTo>
                    <a:pt x="169" y="37"/>
                  </a:moveTo>
                  <a:lnTo>
                    <a:pt x="169" y="104"/>
                  </a:lnTo>
                  <a:cubicBezTo>
                    <a:pt x="135" y="111"/>
                    <a:pt x="109" y="137"/>
                    <a:pt x="102" y="171"/>
                  </a:cubicBezTo>
                  <a:lnTo>
                    <a:pt x="35" y="171"/>
                  </a:lnTo>
                  <a:cubicBezTo>
                    <a:pt x="42" y="99"/>
                    <a:pt x="99" y="44"/>
                    <a:pt x="169" y="37"/>
                  </a:cubicBezTo>
                  <a:moveTo>
                    <a:pt x="102" y="204"/>
                  </a:moveTo>
                  <a:cubicBezTo>
                    <a:pt x="109" y="236"/>
                    <a:pt x="135" y="262"/>
                    <a:pt x="168" y="270"/>
                  </a:cubicBezTo>
                  <a:lnTo>
                    <a:pt x="168" y="337"/>
                  </a:lnTo>
                  <a:cubicBezTo>
                    <a:pt x="98" y="329"/>
                    <a:pt x="42" y="274"/>
                    <a:pt x="33" y="204"/>
                  </a:cubicBezTo>
                  <a:lnTo>
                    <a:pt x="102" y="20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1374;p49">
              <a:extLst>
                <a:ext uri="{FF2B5EF4-FFF2-40B4-BE49-F238E27FC236}">
                  <a16:creationId xmlns:a16="http://schemas.microsoft.com/office/drawing/2014/main" id="{97BB2313-7EA4-4027-AD36-88B9AAF53D06}"/>
                </a:ext>
              </a:extLst>
            </p:cNvPr>
            <p:cNvSpPr/>
            <p:nvPr/>
          </p:nvSpPr>
          <p:spPr>
            <a:xfrm>
              <a:off x="4100040" y="4303800"/>
              <a:ext cx="423000" cy="422640"/>
            </a:xfrm>
            <a:custGeom>
              <a:avLst/>
              <a:gdLst/>
              <a:ahLst/>
              <a:cxnLst/>
              <a:rect l="l" t="t" r="r" b="b"/>
              <a:pathLst>
                <a:path w="1175" h="1174" extrusionOk="0">
                  <a:moveTo>
                    <a:pt x="911" y="650"/>
                  </a:moveTo>
                  <a:cubicBezTo>
                    <a:pt x="867" y="650"/>
                    <a:pt x="825" y="661"/>
                    <a:pt x="789" y="680"/>
                  </a:cubicBezTo>
                  <a:lnTo>
                    <a:pt x="764" y="657"/>
                  </a:lnTo>
                  <a:cubicBezTo>
                    <a:pt x="767" y="610"/>
                    <a:pt x="767" y="562"/>
                    <a:pt x="764" y="517"/>
                  </a:cubicBezTo>
                  <a:lnTo>
                    <a:pt x="787" y="494"/>
                  </a:lnTo>
                  <a:cubicBezTo>
                    <a:pt x="824" y="514"/>
                    <a:pt x="866" y="524"/>
                    <a:pt x="911" y="524"/>
                  </a:cubicBezTo>
                  <a:cubicBezTo>
                    <a:pt x="955" y="524"/>
                    <a:pt x="998" y="513"/>
                    <a:pt x="1038" y="492"/>
                  </a:cubicBezTo>
                  <a:cubicBezTo>
                    <a:pt x="1046" y="488"/>
                    <a:pt x="1049" y="478"/>
                    <a:pt x="1045" y="469"/>
                  </a:cubicBezTo>
                  <a:cubicBezTo>
                    <a:pt x="1041" y="460"/>
                    <a:pt x="1030" y="457"/>
                    <a:pt x="1022" y="462"/>
                  </a:cubicBezTo>
                  <a:cubicBezTo>
                    <a:pt x="988" y="481"/>
                    <a:pt x="950" y="490"/>
                    <a:pt x="912" y="490"/>
                  </a:cubicBezTo>
                  <a:cubicBezTo>
                    <a:pt x="787" y="490"/>
                    <a:pt x="685" y="388"/>
                    <a:pt x="685" y="262"/>
                  </a:cubicBezTo>
                  <a:cubicBezTo>
                    <a:pt x="685" y="137"/>
                    <a:pt x="786" y="36"/>
                    <a:pt x="912" y="36"/>
                  </a:cubicBezTo>
                  <a:cubicBezTo>
                    <a:pt x="1037" y="36"/>
                    <a:pt x="1140" y="138"/>
                    <a:pt x="1140" y="262"/>
                  </a:cubicBezTo>
                  <a:cubicBezTo>
                    <a:pt x="1140" y="318"/>
                    <a:pt x="1119" y="372"/>
                    <a:pt x="1081" y="414"/>
                  </a:cubicBezTo>
                  <a:cubicBezTo>
                    <a:pt x="1076" y="421"/>
                    <a:pt x="1076" y="431"/>
                    <a:pt x="1083" y="439"/>
                  </a:cubicBezTo>
                  <a:cubicBezTo>
                    <a:pt x="1090" y="444"/>
                    <a:pt x="1100" y="444"/>
                    <a:pt x="1108" y="437"/>
                  </a:cubicBezTo>
                  <a:cubicBezTo>
                    <a:pt x="1151" y="389"/>
                    <a:pt x="1175" y="328"/>
                    <a:pt x="1175" y="262"/>
                  </a:cubicBezTo>
                  <a:cubicBezTo>
                    <a:pt x="1175" y="118"/>
                    <a:pt x="1056" y="1"/>
                    <a:pt x="912" y="1"/>
                  </a:cubicBezTo>
                  <a:cubicBezTo>
                    <a:pt x="767" y="1"/>
                    <a:pt x="650" y="118"/>
                    <a:pt x="650" y="262"/>
                  </a:cubicBezTo>
                  <a:cubicBezTo>
                    <a:pt x="650" y="307"/>
                    <a:pt x="662" y="350"/>
                    <a:pt x="682" y="386"/>
                  </a:cubicBezTo>
                  <a:lnTo>
                    <a:pt x="659" y="409"/>
                  </a:lnTo>
                  <a:cubicBezTo>
                    <a:pt x="612" y="406"/>
                    <a:pt x="566" y="406"/>
                    <a:pt x="518" y="409"/>
                  </a:cubicBezTo>
                  <a:lnTo>
                    <a:pt x="494" y="386"/>
                  </a:lnTo>
                  <a:cubicBezTo>
                    <a:pt x="515" y="350"/>
                    <a:pt x="526" y="306"/>
                    <a:pt x="526" y="261"/>
                  </a:cubicBezTo>
                  <a:cubicBezTo>
                    <a:pt x="526" y="117"/>
                    <a:pt x="408" y="0"/>
                    <a:pt x="264" y="0"/>
                  </a:cubicBezTo>
                  <a:cubicBezTo>
                    <a:pt x="120" y="0"/>
                    <a:pt x="2" y="117"/>
                    <a:pt x="2" y="261"/>
                  </a:cubicBezTo>
                  <a:cubicBezTo>
                    <a:pt x="2" y="405"/>
                    <a:pt x="120" y="522"/>
                    <a:pt x="264" y="522"/>
                  </a:cubicBezTo>
                  <a:cubicBezTo>
                    <a:pt x="309" y="522"/>
                    <a:pt x="350" y="510"/>
                    <a:pt x="387" y="491"/>
                  </a:cubicBezTo>
                  <a:lnTo>
                    <a:pt x="410" y="514"/>
                  </a:lnTo>
                  <a:cubicBezTo>
                    <a:pt x="407" y="562"/>
                    <a:pt x="407" y="609"/>
                    <a:pt x="410" y="656"/>
                  </a:cubicBezTo>
                  <a:lnTo>
                    <a:pt x="387" y="679"/>
                  </a:lnTo>
                  <a:cubicBezTo>
                    <a:pt x="350" y="660"/>
                    <a:pt x="308" y="648"/>
                    <a:pt x="263" y="648"/>
                  </a:cubicBezTo>
                  <a:cubicBezTo>
                    <a:pt x="219" y="648"/>
                    <a:pt x="175" y="660"/>
                    <a:pt x="137" y="680"/>
                  </a:cubicBezTo>
                  <a:cubicBezTo>
                    <a:pt x="129" y="685"/>
                    <a:pt x="126" y="696"/>
                    <a:pt x="130" y="704"/>
                  </a:cubicBezTo>
                  <a:cubicBezTo>
                    <a:pt x="134" y="713"/>
                    <a:pt x="145" y="715"/>
                    <a:pt x="153" y="711"/>
                  </a:cubicBezTo>
                  <a:cubicBezTo>
                    <a:pt x="187" y="692"/>
                    <a:pt x="225" y="683"/>
                    <a:pt x="263" y="683"/>
                  </a:cubicBezTo>
                  <a:cubicBezTo>
                    <a:pt x="388" y="683"/>
                    <a:pt x="490" y="786"/>
                    <a:pt x="490" y="911"/>
                  </a:cubicBezTo>
                  <a:cubicBezTo>
                    <a:pt x="490" y="1037"/>
                    <a:pt x="388" y="1138"/>
                    <a:pt x="263" y="1138"/>
                  </a:cubicBezTo>
                  <a:cubicBezTo>
                    <a:pt x="137" y="1138"/>
                    <a:pt x="35" y="1036"/>
                    <a:pt x="35" y="911"/>
                  </a:cubicBezTo>
                  <a:cubicBezTo>
                    <a:pt x="35" y="852"/>
                    <a:pt x="57" y="798"/>
                    <a:pt x="97" y="756"/>
                  </a:cubicBezTo>
                  <a:cubicBezTo>
                    <a:pt x="102" y="749"/>
                    <a:pt x="102" y="739"/>
                    <a:pt x="95" y="731"/>
                  </a:cubicBezTo>
                  <a:cubicBezTo>
                    <a:pt x="88" y="726"/>
                    <a:pt x="78" y="726"/>
                    <a:pt x="70" y="733"/>
                  </a:cubicBezTo>
                  <a:cubicBezTo>
                    <a:pt x="25" y="781"/>
                    <a:pt x="0" y="845"/>
                    <a:pt x="0" y="911"/>
                  </a:cubicBezTo>
                  <a:cubicBezTo>
                    <a:pt x="0" y="1055"/>
                    <a:pt x="118" y="1171"/>
                    <a:pt x="263" y="1171"/>
                  </a:cubicBezTo>
                  <a:cubicBezTo>
                    <a:pt x="407" y="1171"/>
                    <a:pt x="525" y="1055"/>
                    <a:pt x="525" y="911"/>
                  </a:cubicBezTo>
                  <a:cubicBezTo>
                    <a:pt x="525" y="865"/>
                    <a:pt x="513" y="823"/>
                    <a:pt x="493" y="787"/>
                  </a:cubicBezTo>
                  <a:lnTo>
                    <a:pt x="516" y="763"/>
                  </a:lnTo>
                  <a:cubicBezTo>
                    <a:pt x="563" y="766"/>
                    <a:pt x="609" y="766"/>
                    <a:pt x="658" y="763"/>
                  </a:cubicBezTo>
                  <a:lnTo>
                    <a:pt x="681" y="787"/>
                  </a:lnTo>
                  <a:cubicBezTo>
                    <a:pt x="660" y="823"/>
                    <a:pt x="649" y="867"/>
                    <a:pt x="649" y="912"/>
                  </a:cubicBezTo>
                  <a:cubicBezTo>
                    <a:pt x="649" y="963"/>
                    <a:pt x="663" y="1013"/>
                    <a:pt x="691" y="1055"/>
                  </a:cubicBezTo>
                  <a:cubicBezTo>
                    <a:pt x="697" y="1062"/>
                    <a:pt x="707" y="1065"/>
                    <a:pt x="714" y="1059"/>
                  </a:cubicBezTo>
                  <a:cubicBezTo>
                    <a:pt x="722" y="1053"/>
                    <a:pt x="725" y="1043"/>
                    <a:pt x="719" y="1036"/>
                  </a:cubicBezTo>
                  <a:cubicBezTo>
                    <a:pt x="694" y="999"/>
                    <a:pt x="681" y="956"/>
                    <a:pt x="681" y="912"/>
                  </a:cubicBezTo>
                  <a:cubicBezTo>
                    <a:pt x="681" y="787"/>
                    <a:pt x="783" y="685"/>
                    <a:pt x="908" y="685"/>
                  </a:cubicBezTo>
                  <a:cubicBezTo>
                    <a:pt x="1033" y="685"/>
                    <a:pt x="1135" y="787"/>
                    <a:pt x="1135" y="912"/>
                  </a:cubicBezTo>
                  <a:cubicBezTo>
                    <a:pt x="1135" y="1037"/>
                    <a:pt x="1033" y="1139"/>
                    <a:pt x="908" y="1139"/>
                  </a:cubicBezTo>
                  <a:cubicBezTo>
                    <a:pt x="857" y="1139"/>
                    <a:pt x="809" y="1123"/>
                    <a:pt x="768" y="1091"/>
                  </a:cubicBezTo>
                  <a:cubicBezTo>
                    <a:pt x="761" y="1085"/>
                    <a:pt x="748" y="1087"/>
                    <a:pt x="743" y="1094"/>
                  </a:cubicBezTo>
                  <a:cubicBezTo>
                    <a:pt x="737" y="1101"/>
                    <a:pt x="739" y="1113"/>
                    <a:pt x="746" y="1119"/>
                  </a:cubicBezTo>
                  <a:cubicBezTo>
                    <a:pt x="793" y="1155"/>
                    <a:pt x="848" y="1174"/>
                    <a:pt x="908" y="1174"/>
                  </a:cubicBezTo>
                  <a:cubicBezTo>
                    <a:pt x="1052" y="1174"/>
                    <a:pt x="1170" y="1058"/>
                    <a:pt x="1170" y="913"/>
                  </a:cubicBezTo>
                  <a:cubicBezTo>
                    <a:pt x="1173" y="766"/>
                    <a:pt x="1055" y="650"/>
                    <a:pt x="911" y="650"/>
                  </a:cubicBezTo>
                  <a:moveTo>
                    <a:pt x="266" y="488"/>
                  </a:moveTo>
                  <a:cubicBezTo>
                    <a:pt x="140" y="488"/>
                    <a:pt x="38" y="387"/>
                    <a:pt x="38" y="261"/>
                  </a:cubicBezTo>
                  <a:cubicBezTo>
                    <a:pt x="38" y="136"/>
                    <a:pt x="140" y="34"/>
                    <a:pt x="266" y="34"/>
                  </a:cubicBezTo>
                  <a:cubicBezTo>
                    <a:pt x="391" y="34"/>
                    <a:pt x="493" y="135"/>
                    <a:pt x="493" y="259"/>
                  </a:cubicBezTo>
                  <a:cubicBezTo>
                    <a:pt x="493" y="388"/>
                    <a:pt x="391" y="488"/>
                    <a:pt x="266" y="488"/>
                  </a:cubicBezTo>
                  <a:moveTo>
                    <a:pt x="701" y="756"/>
                  </a:moveTo>
                  <a:lnTo>
                    <a:pt x="678" y="733"/>
                  </a:lnTo>
                  <a:cubicBezTo>
                    <a:pt x="675" y="730"/>
                    <a:pt x="669" y="727"/>
                    <a:pt x="665" y="728"/>
                  </a:cubicBezTo>
                  <a:cubicBezTo>
                    <a:pt x="614" y="731"/>
                    <a:pt x="561" y="731"/>
                    <a:pt x="513" y="728"/>
                  </a:cubicBezTo>
                  <a:cubicBezTo>
                    <a:pt x="509" y="728"/>
                    <a:pt x="503" y="730"/>
                    <a:pt x="500" y="733"/>
                  </a:cubicBezTo>
                  <a:lnTo>
                    <a:pt x="477" y="756"/>
                  </a:lnTo>
                  <a:cubicBezTo>
                    <a:pt x="461" y="734"/>
                    <a:pt x="440" y="715"/>
                    <a:pt x="419" y="699"/>
                  </a:cubicBezTo>
                  <a:lnTo>
                    <a:pt x="442" y="676"/>
                  </a:lnTo>
                  <a:cubicBezTo>
                    <a:pt x="445" y="673"/>
                    <a:pt x="448" y="667"/>
                    <a:pt x="446" y="663"/>
                  </a:cubicBezTo>
                  <a:cubicBezTo>
                    <a:pt x="443" y="613"/>
                    <a:pt x="443" y="562"/>
                    <a:pt x="446" y="510"/>
                  </a:cubicBezTo>
                  <a:cubicBezTo>
                    <a:pt x="446" y="506"/>
                    <a:pt x="445" y="500"/>
                    <a:pt x="442" y="497"/>
                  </a:cubicBezTo>
                  <a:lnTo>
                    <a:pt x="419" y="473"/>
                  </a:lnTo>
                  <a:cubicBezTo>
                    <a:pt x="440" y="457"/>
                    <a:pt x="461" y="439"/>
                    <a:pt x="477" y="417"/>
                  </a:cubicBezTo>
                  <a:lnTo>
                    <a:pt x="500" y="440"/>
                  </a:lnTo>
                  <a:cubicBezTo>
                    <a:pt x="503" y="443"/>
                    <a:pt x="507" y="444"/>
                    <a:pt x="512" y="444"/>
                  </a:cubicBezTo>
                  <a:lnTo>
                    <a:pt x="513" y="444"/>
                  </a:lnTo>
                  <a:cubicBezTo>
                    <a:pt x="564" y="441"/>
                    <a:pt x="617" y="441"/>
                    <a:pt x="665" y="444"/>
                  </a:cubicBezTo>
                  <a:cubicBezTo>
                    <a:pt x="669" y="444"/>
                    <a:pt x="675" y="443"/>
                    <a:pt x="678" y="440"/>
                  </a:cubicBezTo>
                  <a:lnTo>
                    <a:pt x="701" y="417"/>
                  </a:lnTo>
                  <a:cubicBezTo>
                    <a:pt x="717" y="439"/>
                    <a:pt x="736" y="457"/>
                    <a:pt x="759" y="473"/>
                  </a:cubicBezTo>
                  <a:lnTo>
                    <a:pt x="736" y="497"/>
                  </a:lnTo>
                  <a:cubicBezTo>
                    <a:pt x="733" y="500"/>
                    <a:pt x="730" y="506"/>
                    <a:pt x="732" y="510"/>
                  </a:cubicBezTo>
                  <a:cubicBezTo>
                    <a:pt x="735" y="559"/>
                    <a:pt x="735" y="610"/>
                    <a:pt x="732" y="661"/>
                  </a:cubicBezTo>
                  <a:cubicBezTo>
                    <a:pt x="732" y="666"/>
                    <a:pt x="733" y="672"/>
                    <a:pt x="736" y="675"/>
                  </a:cubicBezTo>
                  <a:lnTo>
                    <a:pt x="759" y="698"/>
                  </a:lnTo>
                  <a:cubicBezTo>
                    <a:pt x="736" y="714"/>
                    <a:pt x="717" y="734"/>
                    <a:pt x="701" y="7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1375;p49">
              <a:extLst>
                <a:ext uri="{FF2B5EF4-FFF2-40B4-BE49-F238E27FC236}">
                  <a16:creationId xmlns:a16="http://schemas.microsoft.com/office/drawing/2014/main" id="{3359E76F-AF69-4D8C-95D2-D7917FD9B227}"/>
                </a:ext>
              </a:extLst>
            </p:cNvPr>
            <p:cNvSpPr/>
            <p:nvPr/>
          </p:nvSpPr>
          <p:spPr>
            <a:xfrm>
              <a:off x="4283640" y="4488120"/>
              <a:ext cx="56160" cy="13320"/>
            </a:xfrm>
            <a:custGeom>
              <a:avLst/>
              <a:gdLst/>
              <a:ahLst/>
              <a:cxnLst/>
              <a:rect l="l" t="t" r="r" b="b"/>
              <a:pathLst>
                <a:path w="156" h="37" extrusionOk="0">
                  <a:moveTo>
                    <a:pt x="139" y="2"/>
                  </a:moveTo>
                  <a:cubicBezTo>
                    <a:pt x="76" y="-2"/>
                    <a:pt x="19" y="2"/>
                    <a:pt x="16" y="2"/>
                  </a:cubicBezTo>
                  <a:cubicBezTo>
                    <a:pt x="8" y="2"/>
                    <a:pt x="0" y="11"/>
                    <a:pt x="0" y="21"/>
                  </a:cubicBezTo>
                  <a:cubicBezTo>
                    <a:pt x="0" y="30"/>
                    <a:pt x="9" y="37"/>
                    <a:pt x="19" y="37"/>
                  </a:cubicBezTo>
                  <a:cubicBezTo>
                    <a:pt x="19" y="37"/>
                    <a:pt x="76" y="33"/>
                    <a:pt x="137" y="37"/>
                  </a:cubicBezTo>
                  <a:lnTo>
                    <a:pt x="139" y="37"/>
                  </a:lnTo>
                  <a:cubicBezTo>
                    <a:pt x="148" y="37"/>
                    <a:pt x="155" y="30"/>
                    <a:pt x="156" y="21"/>
                  </a:cubicBezTo>
                  <a:cubicBezTo>
                    <a:pt x="156" y="11"/>
                    <a:pt x="149" y="4"/>
                    <a:pt x="139" y="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1376;p49">
              <a:extLst>
                <a:ext uri="{FF2B5EF4-FFF2-40B4-BE49-F238E27FC236}">
                  <a16:creationId xmlns:a16="http://schemas.microsoft.com/office/drawing/2014/main" id="{E14E555C-5AB9-490A-B3FC-0A0AFB8FCF9B}"/>
                </a:ext>
              </a:extLst>
            </p:cNvPr>
            <p:cNvSpPr/>
            <p:nvPr/>
          </p:nvSpPr>
          <p:spPr>
            <a:xfrm>
              <a:off x="4283640" y="4526640"/>
              <a:ext cx="56160" cy="13320"/>
            </a:xfrm>
            <a:custGeom>
              <a:avLst/>
              <a:gdLst/>
              <a:ahLst/>
              <a:cxnLst/>
              <a:rect l="l" t="t" r="r" b="b"/>
              <a:pathLst>
                <a:path w="156" h="37" extrusionOk="0">
                  <a:moveTo>
                    <a:pt x="139" y="2"/>
                  </a:moveTo>
                  <a:cubicBezTo>
                    <a:pt x="76" y="-3"/>
                    <a:pt x="19" y="2"/>
                    <a:pt x="16" y="2"/>
                  </a:cubicBezTo>
                  <a:cubicBezTo>
                    <a:pt x="8" y="2"/>
                    <a:pt x="0" y="10"/>
                    <a:pt x="0" y="21"/>
                  </a:cubicBezTo>
                  <a:cubicBezTo>
                    <a:pt x="0" y="29"/>
                    <a:pt x="9" y="37"/>
                    <a:pt x="18" y="37"/>
                  </a:cubicBezTo>
                  <a:lnTo>
                    <a:pt x="19" y="37"/>
                  </a:lnTo>
                  <a:cubicBezTo>
                    <a:pt x="19" y="37"/>
                    <a:pt x="76" y="32"/>
                    <a:pt x="137" y="37"/>
                  </a:cubicBezTo>
                  <a:cubicBezTo>
                    <a:pt x="146" y="37"/>
                    <a:pt x="155" y="31"/>
                    <a:pt x="156" y="21"/>
                  </a:cubicBezTo>
                  <a:cubicBezTo>
                    <a:pt x="156" y="10"/>
                    <a:pt x="149" y="2"/>
                    <a:pt x="139" y="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1377;p49">
              <a:extLst>
                <a:ext uri="{FF2B5EF4-FFF2-40B4-BE49-F238E27FC236}">
                  <a16:creationId xmlns:a16="http://schemas.microsoft.com/office/drawing/2014/main" id="{E4D8275E-B29A-444C-BFEE-1764463330B2}"/>
                </a:ext>
              </a:extLst>
            </p:cNvPr>
            <p:cNvSpPr/>
            <p:nvPr/>
          </p:nvSpPr>
          <p:spPr>
            <a:xfrm>
              <a:off x="4189320" y="462492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8" y="35"/>
                  </a:moveTo>
                  <a:cubicBezTo>
                    <a:pt x="26" y="35"/>
                    <a:pt x="35" y="27"/>
                    <a:pt x="35" y="17"/>
                  </a:cubicBezTo>
                  <a:cubicBezTo>
                    <a:pt x="35" y="7"/>
                    <a:pt x="28" y="0"/>
                    <a:pt x="18" y="0"/>
                  </a:cubicBezTo>
                  <a:cubicBezTo>
                    <a:pt x="7" y="0"/>
                    <a:pt x="0" y="7"/>
                    <a:pt x="0" y="17"/>
                  </a:cubicBezTo>
                  <a:cubicBezTo>
                    <a:pt x="0" y="27"/>
                    <a:pt x="7" y="35"/>
                    <a:pt x="18" y="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1378;p49">
              <a:extLst>
                <a:ext uri="{FF2B5EF4-FFF2-40B4-BE49-F238E27FC236}">
                  <a16:creationId xmlns:a16="http://schemas.microsoft.com/office/drawing/2014/main" id="{9CBDEC26-346D-4B24-A309-A84763CB8217}"/>
                </a:ext>
              </a:extLst>
            </p:cNvPr>
            <p:cNvSpPr/>
            <p:nvPr/>
          </p:nvSpPr>
          <p:spPr>
            <a:xfrm>
              <a:off x="4421880" y="4624920"/>
              <a:ext cx="12240" cy="12600"/>
            </a:xfrm>
            <a:custGeom>
              <a:avLst/>
              <a:gdLst/>
              <a:ahLst/>
              <a:cxnLst/>
              <a:rect l="l" t="t" r="r" b="b"/>
              <a:pathLst>
                <a:path w="34" h="35" extrusionOk="0">
                  <a:moveTo>
                    <a:pt x="17" y="35"/>
                  </a:moveTo>
                  <a:cubicBezTo>
                    <a:pt x="26" y="35"/>
                    <a:pt x="34" y="27"/>
                    <a:pt x="34" y="17"/>
                  </a:cubicBezTo>
                  <a:cubicBezTo>
                    <a:pt x="34" y="8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7"/>
                    <a:pt x="8" y="35"/>
                    <a:pt x="17" y="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1379;p49">
              <a:extLst>
                <a:ext uri="{FF2B5EF4-FFF2-40B4-BE49-F238E27FC236}">
                  <a16:creationId xmlns:a16="http://schemas.microsoft.com/office/drawing/2014/main" id="{171F93B5-2EF2-4706-ABFA-888884A70EAD}"/>
                </a:ext>
              </a:extLst>
            </p:cNvPr>
            <p:cNvSpPr/>
            <p:nvPr/>
          </p:nvSpPr>
          <p:spPr>
            <a:xfrm>
              <a:off x="4189320" y="439236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8" y="0"/>
                  </a:moveTo>
                  <a:cubicBezTo>
                    <a:pt x="9" y="0"/>
                    <a:pt x="0" y="8"/>
                    <a:pt x="0" y="18"/>
                  </a:cubicBezTo>
                  <a:cubicBezTo>
                    <a:pt x="0" y="28"/>
                    <a:pt x="7" y="35"/>
                    <a:pt x="18" y="35"/>
                  </a:cubicBezTo>
                  <a:cubicBezTo>
                    <a:pt x="28" y="35"/>
                    <a:pt x="35" y="28"/>
                    <a:pt x="35" y="18"/>
                  </a:cubicBezTo>
                  <a:cubicBezTo>
                    <a:pt x="35" y="8"/>
                    <a:pt x="26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1380;p49">
              <a:extLst>
                <a:ext uri="{FF2B5EF4-FFF2-40B4-BE49-F238E27FC236}">
                  <a16:creationId xmlns:a16="http://schemas.microsoft.com/office/drawing/2014/main" id="{14594EBB-6C73-4A91-8F54-6B803799C313}"/>
                </a:ext>
              </a:extLst>
            </p:cNvPr>
            <p:cNvSpPr/>
            <p:nvPr/>
          </p:nvSpPr>
          <p:spPr>
            <a:xfrm>
              <a:off x="4421880" y="4392360"/>
              <a:ext cx="12240" cy="12600"/>
            </a:xfrm>
            <a:custGeom>
              <a:avLst/>
              <a:gdLst/>
              <a:ahLst/>
              <a:cxnLst/>
              <a:rect l="l" t="t" r="r" b="b"/>
              <a:pathLst>
                <a:path w="34" h="35" extrusionOk="0">
                  <a:moveTo>
                    <a:pt x="17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7" y="35"/>
                    <a:pt x="17" y="35"/>
                  </a:cubicBezTo>
                  <a:cubicBezTo>
                    <a:pt x="26" y="35"/>
                    <a:pt x="34" y="28"/>
                    <a:pt x="34" y="18"/>
                  </a:cubicBezTo>
                  <a:cubicBezTo>
                    <a:pt x="34" y="8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1" name="Google Shape;581;p38"/>
          <p:cNvCxnSpPr>
            <a:cxnSpLocks/>
          </p:cNvCxnSpPr>
          <p:nvPr/>
        </p:nvCxnSpPr>
        <p:spPr>
          <a:xfrm>
            <a:off x="2346300" y="559601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614;p41">
            <a:extLst>
              <a:ext uri="{FF2B5EF4-FFF2-40B4-BE49-F238E27FC236}">
                <a16:creationId xmlns:a16="http://schemas.microsoft.com/office/drawing/2014/main" id="{EF68E10E-B244-4682-909A-6BD642CBC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-4091"/>
            <a:ext cx="7704000" cy="499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700" dirty="0">
                <a:solidFill>
                  <a:schemeClr val="bg2"/>
                </a:solidFill>
              </a:rPr>
              <a:t>Tuner</a:t>
            </a:r>
            <a:r>
              <a:rPr lang="ru-RU" sz="2700" dirty="0">
                <a:solidFill>
                  <a:schemeClr val="bg2"/>
                </a:solidFill>
              </a:rPr>
              <a:t> </a:t>
            </a:r>
            <a:r>
              <a:rPr lang="en-US" sz="2700" dirty="0">
                <a:solidFill>
                  <a:schemeClr val="tx1"/>
                </a:solidFill>
              </a:rPr>
              <a:t>screen (dark</a:t>
            </a:r>
            <a:r>
              <a:rPr lang="uk-UA" sz="2700" dirty="0">
                <a:solidFill>
                  <a:schemeClr val="tx1"/>
                </a:solidFill>
              </a:rPr>
              <a:t>)</a:t>
            </a:r>
            <a:endParaRPr sz="2700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564C2A-3D65-4B6C-B2BD-A9FD79EE3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229" y="694303"/>
            <a:ext cx="6319541" cy="439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976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1" name="Google Shape;581;p38"/>
          <p:cNvCxnSpPr>
            <a:cxnSpLocks/>
          </p:cNvCxnSpPr>
          <p:nvPr/>
        </p:nvCxnSpPr>
        <p:spPr>
          <a:xfrm>
            <a:off x="2346300" y="559601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614;p41">
            <a:extLst>
              <a:ext uri="{FF2B5EF4-FFF2-40B4-BE49-F238E27FC236}">
                <a16:creationId xmlns:a16="http://schemas.microsoft.com/office/drawing/2014/main" id="{EF68E10E-B244-4682-909A-6BD642CBC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-4091"/>
            <a:ext cx="7704000" cy="499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700" dirty="0">
                <a:solidFill>
                  <a:schemeClr val="bg2"/>
                </a:solidFill>
              </a:rPr>
              <a:t>Tuner</a:t>
            </a:r>
            <a:r>
              <a:rPr lang="ru-RU" sz="2700" dirty="0">
                <a:solidFill>
                  <a:schemeClr val="bg2"/>
                </a:solidFill>
              </a:rPr>
              <a:t> </a:t>
            </a:r>
            <a:r>
              <a:rPr lang="en-US" sz="2700" dirty="0">
                <a:solidFill>
                  <a:schemeClr val="tx1"/>
                </a:solidFill>
              </a:rPr>
              <a:t>screen (horizontal orientation</a:t>
            </a:r>
            <a:r>
              <a:rPr lang="uk-UA" sz="2700" dirty="0">
                <a:solidFill>
                  <a:schemeClr val="tx1"/>
                </a:solidFill>
              </a:rPr>
              <a:t>)</a:t>
            </a:r>
            <a:endParaRPr sz="27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F200EF-6D60-4B1B-BF03-57DA1784A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9213" y="679299"/>
            <a:ext cx="4558487" cy="436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549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1" name="Google Shape;581;p38"/>
          <p:cNvCxnSpPr>
            <a:cxnSpLocks/>
          </p:cNvCxnSpPr>
          <p:nvPr/>
        </p:nvCxnSpPr>
        <p:spPr>
          <a:xfrm>
            <a:off x="2346300" y="559601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614;p41">
            <a:extLst>
              <a:ext uri="{FF2B5EF4-FFF2-40B4-BE49-F238E27FC236}">
                <a16:creationId xmlns:a16="http://schemas.microsoft.com/office/drawing/2014/main" id="{EF68E10E-B244-4682-909A-6BD642CBC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-4091"/>
            <a:ext cx="7704000" cy="499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700" dirty="0">
                <a:solidFill>
                  <a:schemeClr val="bg2"/>
                </a:solidFill>
              </a:rPr>
              <a:t>Tuner</a:t>
            </a:r>
            <a:r>
              <a:rPr lang="ru-RU" sz="2700" dirty="0">
                <a:solidFill>
                  <a:schemeClr val="bg2"/>
                </a:solidFill>
              </a:rPr>
              <a:t> </a:t>
            </a:r>
            <a:r>
              <a:rPr lang="en-US" sz="2700" dirty="0">
                <a:solidFill>
                  <a:schemeClr val="tx1"/>
                </a:solidFill>
              </a:rPr>
              <a:t>screen (light</a:t>
            </a:r>
            <a:r>
              <a:rPr lang="uk-UA" sz="2700" dirty="0">
                <a:solidFill>
                  <a:schemeClr val="tx1"/>
                </a:solidFill>
              </a:rPr>
              <a:t>)</a:t>
            </a:r>
            <a:endParaRPr sz="27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ACA85B-898D-4381-B49E-1DBC11787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049" y="684989"/>
            <a:ext cx="6291901" cy="437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835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1" name="Google Shape;581;p38"/>
          <p:cNvCxnSpPr>
            <a:cxnSpLocks/>
          </p:cNvCxnSpPr>
          <p:nvPr/>
        </p:nvCxnSpPr>
        <p:spPr>
          <a:xfrm>
            <a:off x="2346300" y="568609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614;p41">
            <a:extLst>
              <a:ext uri="{FF2B5EF4-FFF2-40B4-BE49-F238E27FC236}">
                <a16:creationId xmlns:a16="http://schemas.microsoft.com/office/drawing/2014/main" id="{EF68E10E-B244-4682-909A-6BD642CBC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-40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700" dirty="0">
                <a:solidFill>
                  <a:schemeClr val="bg2"/>
                </a:solidFill>
              </a:rPr>
              <a:t>Tuner</a:t>
            </a:r>
            <a:r>
              <a:rPr lang="ru-RU" sz="2700" dirty="0">
                <a:solidFill>
                  <a:schemeClr val="bg2"/>
                </a:solidFill>
              </a:rPr>
              <a:t> </a:t>
            </a:r>
            <a:r>
              <a:rPr lang="en-US" sz="2700" dirty="0">
                <a:solidFill>
                  <a:schemeClr val="tx1"/>
                </a:solidFill>
              </a:rPr>
              <a:t>screen</a:t>
            </a:r>
            <a:endParaRPr sz="2700" dirty="0">
              <a:solidFill>
                <a:schemeClr val="tx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039E4B8-DC60-4F1A-85FA-963BDF4AF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606" y="662163"/>
            <a:ext cx="6370788" cy="441377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1" name="Google Shape;581;p38"/>
          <p:cNvCxnSpPr>
            <a:cxnSpLocks/>
          </p:cNvCxnSpPr>
          <p:nvPr/>
        </p:nvCxnSpPr>
        <p:spPr>
          <a:xfrm>
            <a:off x="2346300" y="595243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614;p41">
            <a:extLst>
              <a:ext uri="{FF2B5EF4-FFF2-40B4-BE49-F238E27FC236}">
                <a16:creationId xmlns:a16="http://schemas.microsoft.com/office/drawing/2014/main" id="{EF68E10E-B244-4682-909A-6BD642CBC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700" dirty="0">
                <a:solidFill>
                  <a:schemeClr val="bg2"/>
                </a:solidFill>
              </a:rPr>
              <a:t>Settings </a:t>
            </a:r>
            <a:r>
              <a:rPr lang="en-US" sz="2700" dirty="0">
                <a:solidFill>
                  <a:schemeClr val="tx1"/>
                </a:solidFill>
              </a:rPr>
              <a:t>screen</a:t>
            </a:r>
            <a:endParaRPr sz="27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02D65F-F178-4366-84D0-985CA695B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9126" y="681053"/>
            <a:ext cx="6265748" cy="436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923134"/>
      </p:ext>
    </p:extLst>
  </p:cSld>
  <p:clrMapOvr>
    <a:masterClrMapping/>
  </p:clrMapOvr>
</p:sld>
</file>

<file path=ppt/theme/theme1.xml><?xml version="1.0" encoding="utf-8"?>
<a:theme xmlns:a="http://schemas.openxmlformats.org/drawingml/2006/main" name="AI Speech Classifier Pitch Deck by Slidesgo">
  <a:themeElements>
    <a:clrScheme name="Simple Light">
      <a:dk1>
        <a:srgbClr val="FFFFFF"/>
      </a:dk1>
      <a:lt1>
        <a:srgbClr val="18191A"/>
      </a:lt1>
      <a:dk2>
        <a:srgbClr val="FF8CB8"/>
      </a:dk2>
      <a:lt2>
        <a:srgbClr val="CE3E6E"/>
      </a:lt2>
      <a:accent1>
        <a:srgbClr val="9C2443"/>
      </a:accent1>
      <a:accent2>
        <a:srgbClr val="E6AC9E"/>
      </a:accent2>
      <a:accent3>
        <a:srgbClr val="F29877"/>
      </a:accent3>
      <a:accent4>
        <a:srgbClr val="E2793E"/>
      </a:accent4>
      <a:accent5>
        <a:srgbClr val="F1C469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303</Words>
  <Application>Microsoft Office PowerPoint</Application>
  <PresentationFormat>On-screen Show (16:9)</PresentationFormat>
  <Paragraphs>93</Paragraphs>
  <Slides>16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Rajdhani</vt:lpstr>
      <vt:lpstr>Hanken Grotesk</vt:lpstr>
      <vt:lpstr>Nunito Light</vt:lpstr>
      <vt:lpstr>Space Grotesk </vt:lpstr>
      <vt:lpstr>Roboto</vt:lpstr>
      <vt:lpstr>Arial</vt:lpstr>
      <vt:lpstr>Hanken Grotesk Light</vt:lpstr>
      <vt:lpstr>Syne</vt:lpstr>
      <vt:lpstr>Assistant</vt:lpstr>
      <vt:lpstr>Source Sans Pro</vt:lpstr>
      <vt:lpstr>AI Speech Classifier Pitch Deck by Slidesgo</vt:lpstr>
      <vt:lpstr>GUITAR TUNER APP  Tune your guitar perfectly with just the built-in microphone of your Android smartphone. Supports various detection algorithms and noise cancellation</vt:lpstr>
      <vt:lpstr>Актуальність проєкту</vt:lpstr>
      <vt:lpstr>Problem statement and reasoning</vt:lpstr>
      <vt:lpstr>TECHNOLOGIES USED</vt:lpstr>
      <vt:lpstr>Tuner screen (dark)</vt:lpstr>
      <vt:lpstr>Tuner screen (horizontal orientation)</vt:lpstr>
      <vt:lpstr>Tuner screen (light)</vt:lpstr>
      <vt:lpstr>Tuner screen</vt:lpstr>
      <vt:lpstr>Settings screen</vt:lpstr>
      <vt:lpstr>Instrument tuning sets screen</vt:lpstr>
      <vt:lpstr>Instrument tuning sets screen (light)</vt:lpstr>
      <vt:lpstr>Instrument tuning sets screen (dark)</vt:lpstr>
      <vt:lpstr>ARCHITECTURE</vt:lpstr>
      <vt:lpstr>Implemented frequency detection algorithms</vt:lpstr>
      <vt:lpstr>SUMMARY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Алгоритмічна трансформація спектральних характеристик акустичних сигналів для автоматизованої інтерференційної гармонізації струнних музичних інструментів</dc:title>
  <dc:creator>Erik Sukhan</dc:creator>
  <cp:lastModifiedBy>Erik Sukhan</cp:lastModifiedBy>
  <cp:revision>24</cp:revision>
  <dcterms:modified xsi:type="dcterms:W3CDTF">2024-12-14T17:59:26Z</dcterms:modified>
</cp:coreProperties>
</file>